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  <p:sldMasterId id="2147483722" r:id="rId6"/>
    <p:sldMasterId id="2147483728" r:id="rId7"/>
    <p:sldMasterId id="2147483775" r:id="rId8"/>
    <p:sldMasterId id="2147483783" r:id="rId9"/>
    <p:sldMasterId id="2147483820" r:id="rId10"/>
    <p:sldMasterId id="2147483826" r:id="rId11"/>
    <p:sldMasterId id="2147483845" r:id="rId12"/>
    <p:sldMasterId id="2147483912" r:id="rId13"/>
    <p:sldMasterId id="2147483929" r:id="rId14"/>
    <p:sldMasterId id="2147483946" r:id="rId15"/>
    <p:sldMasterId id="2147483963" r:id="rId16"/>
    <p:sldMasterId id="2147483995" r:id="rId17"/>
    <p:sldMasterId id="2147484011" r:id="rId18"/>
  </p:sldMasterIdLst>
  <p:notesMasterIdLst>
    <p:notesMasterId r:id="rId66"/>
  </p:notesMasterIdLst>
  <p:handoutMasterIdLst>
    <p:handoutMasterId r:id="rId67"/>
  </p:handoutMasterIdLst>
  <p:sldIdLst>
    <p:sldId id="2549" r:id="rId19"/>
    <p:sldId id="6749" r:id="rId20"/>
    <p:sldId id="6524" r:id="rId21"/>
    <p:sldId id="2552" r:id="rId22"/>
    <p:sldId id="6750" r:id="rId23"/>
    <p:sldId id="6657" r:id="rId24"/>
    <p:sldId id="6658" r:id="rId25"/>
    <p:sldId id="6691" r:id="rId26"/>
    <p:sldId id="6700" r:id="rId27"/>
    <p:sldId id="6719" r:id="rId28"/>
    <p:sldId id="6751" r:id="rId29"/>
    <p:sldId id="6721" r:id="rId30"/>
    <p:sldId id="6752" r:id="rId31"/>
    <p:sldId id="6753" r:id="rId32"/>
    <p:sldId id="6729" r:id="rId33"/>
    <p:sldId id="6754" r:id="rId34"/>
    <p:sldId id="6755" r:id="rId35"/>
    <p:sldId id="6725" r:id="rId36"/>
    <p:sldId id="6726" r:id="rId37"/>
    <p:sldId id="6701" r:id="rId38"/>
    <p:sldId id="6705" r:id="rId39"/>
    <p:sldId id="6741" r:id="rId40"/>
    <p:sldId id="6756" r:id="rId41"/>
    <p:sldId id="6757" r:id="rId42"/>
    <p:sldId id="6702" r:id="rId43"/>
    <p:sldId id="6711" r:id="rId44"/>
    <p:sldId id="6758" r:id="rId45"/>
    <p:sldId id="6759" r:id="rId46"/>
    <p:sldId id="6731" r:id="rId47"/>
    <p:sldId id="6732" r:id="rId48"/>
    <p:sldId id="6734" r:id="rId49"/>
    <p:sldId id="6703" r:id="rId50"/>
    <p:sldId id="6694" r:id="rId51"/>
    <p:sldId id="6736" r:id="rId52"/>
    <p:sldId id="6760" r:id="rId53"/>
    <p:sldId id="6692" r:id="rId54"/>
    <p:sldId id="6764" r:id="rId55"/>
    <p:sldId id="6762" r:id="rId56"/>
    <p:sldId id="6697" r:id="rId57"/>
    <p:sldId id="6739" r:id="rId58"/>
    <p:sldId id="6763" r:id="rId59"/>
    <p:sldId id="6740" r:id="rId60"/>
    <p:sldId id="6704" r:id="rId61"/>
    <p:sldId id="6631" r:id="rId62"/>
    <p:sldId id="6747" r:id="rId63"/>
    <p:sldId id="6748" r:id="rId64"/>
    <p:sldId id="387" r:id="rId6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167" autoAdjust="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8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Real GDP Growth (%)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5.39</c:v>
                </c:pt>
                <c:pt idx="1">
                  <c:v>6.31</c:v>
                </c:pt>
                <c:pt idx="2">
                  <c:v>2.65</c:v>
                </c:pt>
                <c:pt idx="3">
                  <c:v>-1.62</c:v>
                </c:pt>
                <c:pt idx="4">
                  <c:v>0.82</c:v>
                </c:pt>
                <c:pt idx="5">
                  <c:v>1.91</c:v>
                </c:pt>
                <c:pt idx="6">
                  <c:v>2.21</c:v>
                </c:pt>
                <c:pt idx="7">
                  <c:v>-1.79</c:v>
                </c:pt>
                <c:pt idx="8">
                  <c:v>3.65</c:v>
                </c:pt>
                <c:pt idx="9">
                  <c:v>3.25</c:v>
                </c:pt>
                <c:pt idx="10">
                  <c:v>2.2999999999999998</c:v>
                </c:pt>
                <c:pt idx="11">
                  <c:v>3.3</c:v>
                </c:pt>
                <c:pt idx="12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07-4F18-8B62-F554743DB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1846783"/>
        <c:axId val="1261858847"/>
      </c:lineChart>
      <c:catAx>
        <c:axId val="1261846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61858847"/>
        <c:crosses val="autoZero"/>
        <c:auto val="1"/>
        <c:lblAlgn val="ctr"/>
        <c:lblOffset val="100"/>
        <c:noMultiLvlLbl val="0"/>
      </c:catAx>
      <c:valAx>
        <c:axId val="12618588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261846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4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Contracting Sectors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Q4'22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Crude petroleum and natural gas</c:v>
                </c:pt>
                <c:pt idx="1">
                  <c:v>Oil refining</c:v>
                </c:pt>
                <c:pt idx="2">
                  <c:v>Textile &amp; apparel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-13.8</c:v>
                </c:pt>
                <c:pt idx="1">
                  <c:v>-39.229999999999997</c:v>
                </c:pt>
                <c:pt idx="2">
                  <c:v>-1.17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B0-41A2-B293-34B9DC8DC1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Q1'23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Crude petroleum and natural gas</c:v>
                </c:pt>
                <c:pt idx="1">
                  <c:v>Oil refining</c:v>
                </c:pt>
                <c:pt idx="2">
                  <c:v>Textile &amp; apparel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-4.21</c:v>
                </c:pt>
                <c:pt idx="1">
                  <c:v>-35.840000000000003</c:v>
                </c:pt>
                <c:pt idx="2">
                  <c:v>-3.68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B0-41A2-B293-34B9DC8DC1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Q2'23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Crude petroleum and natural gas</c:v>
                </c:pt>
                <c:pt idx="1">
                  <c:v>Oil refining</c:v>
                </c:pt>
                <c:pt idx="2">
                  <c:v>Textile &amp; apparel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-13.43</c:v>
                </c:pt>
                <c:pt idx="1">
                  <c:v>-35.56</c:v>
                </c:pt>
                <c:pt idx="2">
                  <c:v>-4.38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B0-41A2-B293-34B9DC8DC1D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Q3'23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Crude petroleum and natural gas</c:v>
                </c:pt>
                <c:pt idx="1">
                  <c:v>Oil refining</c:v>
                </c:pt>
                <c:pt idx="2">
                  <c:v>Textile &amp; apparel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-0.85</c:v>
                </c:pt>
                <c:pt idx="1">
                  <c:v>-37.01</c:v>
                </c:pt>
                <c:pt idx="2">
                  <c:v>-2.75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B0-41A2-B293-34B9DC8DC1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9482784"/>
        <c:axId val="1129991408"/>
      </c:barChart>
      <c:dateAx>
        <c:axId val="151948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129991408"/>
        <c:crosses val="autoZero"/>
        <c:auto val="0"/>
        <c:lblOffset val="100"/>
        <c:baseTimeUnit val="days"/>
      </c:dateAx>
      <c:valAx>
        <c:axId val="112999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51948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20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chemeClr val="tx1"/>
                </a:solidFill>
              </a:rPr>
              <a:t>Inflation Rate</a:t>
            </a:r>
          </a:p>
        </c:rich>
      </c:tx>
      <c:layout>
        <c:manualLayout>
          <c:xMode val="edge"/>
          <c:yMode val="edge"/>
          <c:x val="0.35859967777836482"/>
          <c:y val="3.99675660289733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04571014118206"/>
          <c:y val="0.20109203682717985"/>
          <c:w val="0.91977742782152305"/>
          <c:h val="0.556309012509806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Headline inflation</c:v>
                </c:pt>
              </c:strCache>
            </c:strRef>
          </c:tx>
          <c:spPr>
            <a:ln w="57150" cap="rnd" cmpd="sng" algn="ctr">
              <a:solidFill>
                <a:schemeClr val="accent2"/>
              </a:solidFill>
              <a:prstDash val="solid"/>
              <a:round/>
            </a:ln>
            <a:effectLst>
              <a:softEdge rad="12700"/>
            </a:effectLst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CCA-4AA6-BA6A-3C134129C8A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CA-4AA6-BA6A-3C134129C8A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CA-4AA6-BA6A-3C134129C8A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CA-4AA6-BA6A-3C134129C8A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CA-4AA6-BA6A-3C134129C8A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CA-4AA6-BA6A-3C134129C8A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CA-4AA6-BA6A-3C134129C8A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CA-4AA6-BA6A-3C134129C8A6}"/>
                </c:ext>
              </c:extLst>
            </c:dLbl>
            <c:dLbl>
              <c:idx val="13"/>
              <c:layout>
                <c:manualLayout>
                  <c:x val="-2.9511333529584929E-2"/>
                  <c:y val="4.111465662603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CCA-4AA6-BA6A-3C134129C8A6}"/>
                </c:ext>
              </c:extLst>
            </c:dLbl>
            <c:dLbl>
              <c:idx val="15"/>
              <c:layout>
                <c:manualLayout>
                  <c:x val="-1.5976892632765655E-2"/>
                  <c:y val="2.7676655697209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CCA-4AA6-BA6A-3C134129C8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Jul'22</c:v>
                </c:pt>
                <c:pt idx="1">
                  <c:v>Aug'22</c:v>
                </c:pt>
                <c:pt idx="2">
                  <c:v>Sept'22</c:v>
                </c:pt>
                <c:pt idx="3">
                  <c:v>Oct'22</c:v>
                </c:pt>
                <c:pt idx="4">
                  <c:v>Nov'22</c:v>
                </c:pt>
                <c:pt idx="5">
                  <c:v>Dec'22</c:v>
                </c:pt>
                <c:pt idx="6">
                  <c:v>Jan'23</c:v>
                </c:pt>
                <c:pt idx="7">
                  <c:v>Feb'23</c:v>
                </c:pt>
                <c:pt idx="8">
                  <c:v>Mar'23</c:v>
                </c:pt>
                <c:pt idx="9">
                  <c:v>Apr'23</c:v>
                </c:pt>
                <c:pt idx="10">
                  <c:v>May'23</c:v>
                </c:pt>
                <c:pt idx="11">
                  <c:v>Jun'23</c:v>
                </c:pt>
                <c:pt idx="12">
                  <c:v>Jul'23</c:v>
                </c:pt>
                <c:pt idx="13">
                  <c:v>Aug'23</c:v>
                </c:pt>
                <c:pt idx="14">
                  <c:v>Sept'23</c:v>
                </c:pt>
                <c:pt idx="15">
                  <c:v>Oct'23</c:v>
                </c:pt>
                <c:pt idx="16">
                  <c:v>Nov'23</c:v>
                </c:pt>
                <c:pt idx="17">
                  <c:v>Dec'23</c:v>
                </c:pt>
              </c:strCache>
            </c:strRef>
          </c:cat>
          <c:val>
            <c:numRef>
              <c:f>Sheet1!$B$2:$B$19</c:f>
              <c:numCache>
                <c:formatCode>0.00</c:formatCode>
                <c:ptCount val="18"/>
                <c:pt idx="0">
                  <c:v>19.643020205754411</c:v>
                </c:pt>
                <c:pt idx="1">
                  <c:v>20.524841985639171</c:v>
                </c:pt>
                <c:pt idx="2">
                  <c:v>20.773688214052768</c:v>
                </c:pt>
                <c:pt idx="3">
                  <c:v>21.08711512434445</c:v>
                </c:pt>
                <c:pt idx="4">
                  <c:v>21.465638966992799</c:v>
                </c:pt>
                <c:pt idx="5">
                  <c:v>21.34379451911694</c:v>
                </c:pt>
                <c:pt idx="6">
                  <c:v>21.816324933850566</c:v>
                </c:pt>
                <c:pt idx="7">
                  <c:v>21.91</c:v>
                </c:pt>
                <c:pt idx="8">
                  <c:v>22.04</c:v>
                </c:pt>
                <c:pt idx="9">
                  <c:v>22.22</c:v>
                </c:pt>
                <c:pt idx="10">
                  <c:v>22.41</c:v>
                </c:pt>
                <c:pt idx="11">
                  <c:v>22.79</c:v>
                </c:pt>
                <c:pt idx="12">
                  <c:v>24.08</c:v>
                </c:pt>
                <c:pt idx="13">
                  <c:v>25.8</c:v>
                </c:pt>
                <c:pt idx="14">
                  <c:v>26.72</c:v>
                </c:pt>
                <c:pt idx="15">
                  <c:v>27.3</c:v>
                </c:pt>
                <c:pt idx="16">
                  <c:v>28.2</c:v>
                </c:pt>
                <c:pt idx="17">
                  <c:v>28.92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CCA-4AA6-BA6A-3C134129C8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8131968"/>
        <c:axId val="168162432"/>
      </c:lineChart>
      <c:catAx>
        <c:axId val="168131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68162432"/>
        <c:crosses val="autoZero"/>
        <c:auto val="1"/>
        <c:lblAlgn val="ctr"/>
        <c:lblOffset val="100"/>
        <c:noMultiLvlLbl val="0"/>
      </c:catAx>
      <c:valAx>
        <c:axId val="168162432"/>
        <c:scaling>
          <c:orientation val="minMax"/>
          <c:min val="15"/>
        </c:scaling>
        <c:delete val="1"/>
        <c:axPos val="l"/>
        <c:numFmt formatCode="0.00" sourceLinked="1"/>
        <c:majorTickMark val="out"/>
        <c:minorTickMark val="none"/>
        <c:tickLblPos val="nextTo"/>
        <c:crossAx val="168131968"/>
        <c:crosses val="autoZero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lang="en-US" sz="1400">
          <a:latin typeface="Century Gothic" panose="020B0502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4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b="1"/>
              <a:t>Exchange Rate (N/$)</a:t>
            </a:r>
          </a:p>
        </c:rich>
      </c:tx>
      <c:layout>
        <c:manualLayout>
          <c:xMode val="edge"/>
          <c:yMode val="edge"/>
          <c:x val="0.41911974754380998"/>
          <c:y val="4.142299400181999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40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Official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Sheet1!$A$2:$A$175</c:f>
              <c:numCache>
                <c:formatCode>d\-mmm</c:formatCode>
                <c:ptCount val="174"/>
                <c:pt idx="0">
                  <c:v>45048</c:v>
                </c:pt>
                <c:pt idx="1">
                  <c:v>45049</c:v>
                </c:pt>
                <c:pt idx="2">
                  <c:v>45050</c:v>
                </c:pt>
                <c:pt idx="3">
                  <c:v>45051</c:v>
                </c:pt>
                <c:pt idx="4">
                  <c:v>45054</c:v>
                </c:pt>
                <c:pt idx="5">
                  <c:v>45055</c:v>
                </c:pt>
                <c:pt idx="6">
                  <c:v>45056</c:v>
                </c:pt>
                <c:pt idx="7">
                  <c:v>45057</c:v>
                </c:pt>
                <c:pt idx="8">
                  <c:v>45058</c:v>
                </c:pt>
                <c:pt idx="9">
                  <c:v>45061</c:v>
                </c:pt>
                <c:pt idx="10">
                  <c:v>45062</c:v>
                </c:pt>
                <c:pt idx="11">
                  <c:v>45063</c:v>
                </c:pt>
                <c:pt idx="12">
                  <c:v>45064</c:v>
                </c:pt>
                <c:pt idx="13">
                  <c:v>45065</c:v>
                </c:pt>
                <c:pt idx="14">
                  <c:v>45068</c:v>
                </c:pt>
                <c:pt idx="15">
                  <c:v>45069</c:v>
                </c:pt>
                <c:pt idx="16">
                  <c:v>45070</c:v>
                </c:pt>
                <c:pt idx="17">
                  <c:v>45071</c:v>
                </c:pt>
                <c:pt idx="18">
                  <c:v>45072</c:v>
                </c:pt>
                <c:pt idx="19">
                  <c:v>45076</c:v>
                </c:pt>
                <c:pt idx="20">
                  <c:v>45077</c:v>
                </c:pt>
                <c:pt idx="21">
                  <c:v>45078</c:v>
                </c:pt>
                <c:pt idx="22">
                  <c:v>45079</c:v>
                </c:pt>
                <c:pt idx="23">
                  <c:v>45082</c:v>
                </c:pt>
                <c:pt idx="24">
                  <c:v>45083</c:v>
                </c:pt>
                <c:pt idx="25">
                  <c:v>45084</c:v>
                </c:pt>
                <c:pt idx="26">
                  <c:v>45085</c:v>
                </c:pt>
                <c:pt idx="27">
                  <c:v>45086</c:v>
                </c:pt>
                <c:pt idx="28">
                  <c:v>45090</c:v>
                </c:pt>
                <c:pt idx="29">
                  <c:v>45091</c:v>
                </c:pt>
                <c:pt idx="30">
                  <c:v>45092</c:v>
                </c:pt>
                <c:pt idx="31">
                  <c:v>45093</c:v>
                </c:pt>
                <c:pt idx="32">
                  <c:v>45096</c:v>
                </c:pt>
                <c:pt idx="33">
                  <c:v>45097</c:v>
                </c:pt>
                <c:pt idx="34">
                  <c:v>45098</c:v>
                </c:pt>
                <c:pt idx="35">
                  <c:v>45099</c:v>
                </c:pt>
                <c:pt idx="36">
                  <c:v>45100</c:v>
                </c:pt>
                <c:pt idx="37">
                  <c:v>45103</c:v>
                </c:pt>
                <c:pt idx="38">
                  <c:v>45104</c:v>
                </c:pt>
                <c:pt idx="39">
                  <c:v>45107</c:v>
                </c:pt>
                <c:pt idx="40">
                  <c:v>45110</c:v>
                </c:pt>
                <c:pt idx="41">
                  <c:v>45111</c:v>
                </c:pt>
                <c:pt idx="42">
                  <c:v>45112</c:v>
                </c:pt>
                <c:pt idx="43">
                  <c:v>45113</c:v>
                </c:pt>
                <c:pt idx="44">
                  <c:v>45114</c:v>
                </c:pt>
                <c:pt idx="45">
                  <c:v>45117</c:v>
                </c:pt>
                <c:pt idx="46">
                  <c:v>45118</c:v>
                </c:pt>
                <c:pt idx="47">
                  <c:v>45119</c:v>
                </c:pt>
                <c:pt idx="48">
                  <c:v>45120</c:v>
                </c:pt>
                <c:pt idx="49">
                  <c:v>45121</c:v>
                </c:pt>
                <c:pt idx="50">
                  <c:v>45124</c:v>
                </c:pt>
                <c:pt idx="51">
                  <c:v>45125</c:v>
                </c:pt>
                <c:pt idx="52">
                  <c:v>45126</c:v>
                </c:pt>
                <c:pt idx="53">
                  <c:v>45127</c:v>
                </c:pt>
                <c:pt idx="54">
                  <c:v>45128</c:v>
                </c:pt>
                <c:pt idx="55">
                  <c:v>45131</c:v>
                </c:pt>
                <c:pt idx="56">
                  <c:v>45132</c:v>
                </c:pt>
                <c:pt idx="57">
                  <c:v>45133</c:v>
                </c:pt>
                <c:pt idx="58">
                  <c:v>45134</c:v>
                </c:pt>
                <c:pt idx="59">
                  <c:v>45135</c:v>
                </c:pt>
                <c:pt idx="60">
                  <c:v>45138</c:v>
                </c:pt>
                <c:pt idx="61">
                  <c:v>45139</c:v>
                </c:pt>
                <c:pt idx="62">
                  <c:v>45140</c:v>
                </c:pt>
                <c:pt idx="63">
                  <c:v>45141</c:v>
                </c:pt>
                <c:pt idx="64">
                  <c:v>45142</c:v>
                </c:pt>
                <c:pt idx="65">
                  <c:v>45145</c:v>
                </c:pt>
                <c:pt idx="66">
                  <c:v>45146</c:v>
                </c:pt>
                <c:pt idx="67">
                  <c:v>45147</c:v>
                </c:pt>
                <c:pt idx="68">
                  <c:v>45148</c:v>
                </c:pt>
                <c:pt idx="69">
                  <c:v>45149</c:v>
                </c:pt>
                <c:pt idx="70">
                  <c:v>45152</c:v>
                </c:pt>
                <c:pt idx="71">
                  <c:v>45153</c:v>
                </c:pt>
                <c:pt idx="72">
                  <c:v>45154</c:v>
                </c:pt>
                <c:pt idx="73">
                  <c:v>45155</c:v>
                </c:pt>
                <c:pt idx="74">
                  <c:v>45156</c:v>
                </c:pt>
                <c:pt idx="75">
                  <c:v>45159</c:v>
                </c:pt>
                <c:pt idx="76">
                  <c:v>45160</c:v>
                </c:pt>
                <c:pt idx="77">
                  <c:v>45161</c:v>
                </c:pt>
                <c:pt idx="78">
                  <c:v>45162</c:v>
                </c:pt>
                <c:pt idx="79">
                  <c:v>45163</c:v>
                </c:pt>
                <c:pt idx="80">
                  <c:v>45166</c:v>
                </c:pt>
                <c:pt idx="81">
                  <c:v>45167</c:v>
                </c:pt>
                <c:pt idx="82">
                  <c:v>45168</c:v>
                </c:pt>
                <c:pt idx="83">
                  <c:v>45169</c:v>
                </c:pt>
                <c:pt idx="84">
                  <c:v>45170</c:v>
                </c:pt>
                <c:pt idx="85">
                  <c:v>45173</c:v>
                </c:pt>
                <c:pt idx="86">
                  <c:v>45174</c:v>
                </c:pt>
                <c:pt idx="87">
                  <c:v>45175</c:v>
                </c:pt>
                <c:pt idx="88">
                  <c:v>45176</c:v>
                </c:pt>
                <c:pt idx="89">
                  <c:v>45177</c:v>
                </c:pt>
                <c:pt idx="90">
                  <c:v>45180</c:v>
                </c:pt>
                <c:pt idx="91">
                  <c:v>45181</c:v>
                </c:pt>
                <c:pt idx="92">
                  <c:v>45182</c:v>
                </c:pt>
                <c:pt idx="93">
                  <c:v>45183</c:v>
                </c:pt>
                <c:pt idx="94">
                  <c:v>45184</c:v>
                </c:pt>
                <c:pt idx="95">
                  <c:v>45187</c:v>
                </c:pt>
                <c:pt idx="96">
                  <c:v>45188</c:v>
                </c:pt>
                <c:pt idx="97">
                  <c:v>45189</c:v>
                </c:pt>
                <c:pt idx="98">
                  <c:v>45190</c:v>
                </c:pt>
                <c:pt idx="99">
                  <c:v>45191</c:v>
                </c:pt>
                <c:pt idx="100">
                  <c:v>45194</c:v>
                </c:pt>
                <c:pt idx="101">
                  <c:v>45195</c:v>
                </c:pt>
                <c:pt idx="102">
                  <c:v>45197</c:v>
                </c:pt>
                <c:pt idx="103">
                  <c:v>45198</c:v>
                </c:pt>
                <c:pt idx="104">
                  <c:v>45202</c:v>
                </c:pt>
                <c:pt idx="105">
                  <c:v>45203</c:v>
                </c:pt>
                <c:pt idx="106">
                  <c:v>45204</c:v>
                </c:pt>
                <c:pt idx="107">
                  <c:v>45205</c:v>
                </c:pt>
                <c:pt idx="108">
                  <c:v>45208</c:v>
                </c:pt>
                <c:pt idx="109">
                  <c:v>45209</c:v>
                </c:pt>
                <c:pt idx="110">
                  <c:v>45210</c:v>
                </c:pt>
                <c:pt idx="111">
                  <c:v>45211</c:v>
                </c:pt>
                <c:pt idx="112">
                  <c:v>45212</c:v>
                </c:pt>
                <c:pt idx="113">
                  <c:v>45215</c:v>
                </c:pt>
                <c:pt idx="114">
                  <c:v>45216</c:v>
                </c:pt>
                <c:pt idx="115">
                  <c:v>45217</c:v>
                </c:pt>
                <c:pt idx="116">
                  <c:v>45218</c:v>
                </c:pt>
                <c:pt idx="117">
                  <c:v>45219</c:v>
                </c:pt>
                <c:pt idx="118">
                  <c:v>45222</c:v>
                </c:pt>
                <c:pt idx="119">
                  <c:v>45223</c:v>
                </c:pt>
                <c:pt idx="120">
                  <c:v>45224</c:v>
                </c:pt>
                <c:pt idx="121">
                  <c:v>45225</c:v>
                </c:pt>
                <c:pt idx="122">
                  <c:v>45226</c:v>
                </c:pt>
                <c:pt idx="123">
                  <c:v>45229</c:v>
                </c:pt>
                <c:pt idx="124">
                  <c:v>45230</c:v>
                </c:pt>
                <c:pt idx="125">
                  <c:v>45231</c:v>
                </c:pt>
                <c:pt idx="126">
                  <c:v>45232</c:v>
                </c:pt>
                <c:pt idx="127">
                  <c:v>45233</c:v>
                </c:pt>
                <c:pt idx="128">
                  <c:v>45236</c:v>
                </c:pt>
                <c:pt idx="129">
                  <c:v>45237</c:v>
                </c:pt>
                <c:pt idx="130">
                  <c:v>45238</c:v>
                </c:pt>
                <c:pt idx="131">
                  <c:v>45239</c:v>
                </c:pt>
                <c:pt idx="132">
                  <c:v>45240</c:v>
                </c:pt>
                <c:pt idx="133">
                  <c:v>45243</c:v>
                </c:pt>
                <c:pt idx="134">
                  <c:v>45244</c:v>
                </c:pt>
                <c:pt idx="135">
                  <c:v>45245</c:v>
                </c:pt>
                <c:pt idx="136">
                  <c:v>45246</c:v>
                </c:pt>
                <c:pt idx="137">
                  <c:v>45247</c:v>
                </c:pt>
                <c:pt idx="138">
                  <c:v>45250</c:v>
                </c:pt>
                <c:pt idx="139">
                  <c:v>45251</c:v>
                </c:pt>
                <c:pt idx="140">
                  <c:v>45252</c:v>
                </c:pt>
                <c:pt idx="141">
                  <c:v>45253</c:v>
                </c:pt>
                <c:pt idx="142">
                  <c:v>45254</c:v>
                </c:pt>
                <c:pt idx="143">
                  <c:v>45257</c:v>
                </c:pt>
                <c:pt idx="144">
                  <c:v>45258</c:v>
                </c:pt>
                <c:pt idx="145">
                  <c:v>45259</c:v>
                </c:pt>
                <c:pt idx="146">
                  <c:v>45260</c:v>
                </c:pt>
                <c:pt idx="147">
                  <c:v>45261</c:v>
                </c:pt>
                <c:pt idx="148">
                  <c:v>45264</c:v>
                </c:pt>
                <c:pt idx="149">
                  <c:v>45265</c:v>
                </c:pt>
                <c:pt idx="150">
                  <c:v>45266</c:v>
                </c:pt>
                <c:pt idx="151">
                  <c:v>45267</c:v>
                </c:pt>
                <c:pt idx="152">
                  <c:v>45268</c:v>
                </c:pt>
                <c:pt idx="153">
                  <c:v>45271</c:v>
                </c:pt>
                <c:pt idx="154">
                  <c:v>45272</c:v>
                </c:pt>
                <c:pt idx="155">
                  <c:v>45273</c:v>
                </c:pt>
                <c:pt idx="156">
                  <c:v>45274</c:v>
                </c:pt>
                <c:pt idx="157">
                  <c:v>45275</c:v>
                </c:pt>
                <c:pt idx="158">
                  <c:v>45278</c:v>
                </c:pt>
                <c:pt idx="159">
                  <c:v>45279</c:v>
                </c:pt>
                <c:pt idx="160">
                  <c:v>45280</c:v>
                </c:pt>
                <c:pt idx="161">
                  <c:v>45281</c:v>
                </c:pt>
                <c:pt idx="162">
                  <c:v>45282</c:v>
                </c:pt>
                <c:pt idx="163">
                  <c:v>45287</c:v>
                </c:pt>
                <c:pt idx="164">
                  <c:v>45288</c:v>
                </c:pt>
                <c:pt idx="165">
                  <c:v>45289</c:v>
                </c:pt>
                <c:pt idx="166">
                  <c:v>45293</c:v>
                </c:pt>
                <c:pt idx="167">
                  <c:v>45294</c:v>
                </c:pt>
                <c:pt idx="168">
                  <c:v>45295</c:v>
                </c:pt>
                <c:pt idx="169">
                  <c:v>45296</c:v>
                </c:pt>
                <c:pt idx="170">
                  <c:v>45299</c:v>
                </c:pt>
                <c:pt idx="171">
                  <c:v>45300</c:v>
                </c:pt>
              </c:numCache>
            </c:numRef>
          </c:cat>
          <c:val>
            <c:numRef>
              <c:f>Sheet1!$B$2:$B$175</c:f>
              <c:numCache>
                <c:formatCode>General</c:formatCode>
                <c:ptCount val="174"/>
                <c:pt idx="0">
                  <c:v>461.92</c:v>
                </c:pt>
                <c:pt idx="1">
                  <c:v>461.92</c:v>
                </c:pt>
                <c:pt idx="2">
                  <c:v>461.92</c:v>
                </c:pt>
                <c:pt idx="3">
                  <c:v>461.92</c:v>
                </c:pt>
                <c:pt idx="4">
                  <c:v>462.71</c:v>
                </c:pt>
                <c:pt idx="5">
                  <c:v>463.08</c:v>
                </c:pt>
                <c:pt idx="6">
                  <c:v>463</c:v>
                </c:pt>
                <c:pt idx="7">
                  <c:v>463.42</c:v>
                </c:pt>
                <c:pt idx="8">
                  <c:v>463.42</c:v>
                </c:pt>
                <c:pt idx="9">
                  <c:v>464.5</c:v>
                </c:pt>
                <c:pt idx="10">
                  <c:v>464.5</c:v>
                </c:pt>
                <c:pt idx="11">
                  <c:v>464.5</c:v>
                </c:pt>
                <c:pt idx="12">
                  <c:v>464.5</c:v>
                </c:pt>
                <c:pt idx="13">
                  <c:v>464.5</c:v>
                </c:pt>
                <c:pt idx="14">
                  <c:v>464.8</c:v>
                </c:pt>
                <c:pt idx="15">
                  <c:v>465.1</c:v>
                </c:pt>
                <c:pt idx="16">
                  <c:v>465.08</c:v>
                </c:pt>
                <c:pt idx="17">
                  <c:v>465.08</c:v>
                </c:pt>
                <c:pt idx="18">
                  <c:v>465.08</c:v>
                </c:pt>
                <c:pt idx="19">
                  <c:v>465.13</c:v>
                </c:pt>
                <c:pt idx="20">
                  <c:v>465.13</c:v>
                </c:pt>
                <c:pt idx="21">
                  <c:v>465.32</c:v>
                </c:pt>
                <c:pt idx="22">
                  <c:v>465.32</c:v>
                </c:pt>
                <c:pt idx="23">
                  <c:v>465.44</c:v>
                </c:pt>
                <c:pt idx="24">
                  <c:v>465.44</c:v>
                </c:pt>
                <c:pt idx="25">
                  <c:v>465.44</c:v>
                </c:pt>
                <c:pt idx="26">
                  <c:v>465.44</c:v>
                </c:pt>
                <c:pt idx="27">
                  <c:v>465.44</c:v>
                </c:pt>
                <c:pt idx="28">
                  <c:v>465.44</c:v>
                </c:pt>
                <c:pt idx="29">
                  <c:v>465.44</c:v>
                </c:pt>
                <c:pt idx="30">
                  <c:v>610.20000000000005</c:v>
                </c:pt>
                <c:pt idx="31">
                  <c:v>656.28</c:v>
                </c:pt>
                <c:pt idx="32">
                  <c:v>656.28</c:v>
                </c:pt>
                <c:pt idx="33">
                  <c:v>680.2</c:v>
                </c:pt>
                <c:pt idx="34">
                  <c:v>727.58</c:v>
                </c:pt>
                <c:pt idx="35">
                  <c:v>732.79</c:v>
                </c:pt>
                <c:pt idx="36">
                  <c:v>752.97</c:v>
                </c:pt>
                <c:pt idx="37">
                  <c:v>756.36</c:v>
                </c:pt>
                <c:pt idx="38">
                  <c:v>752.19</c:v>
                </c:pt>
                <c:pt idx="39">
                  <c:v>765.24</c:v>
                </c:pt>
                <c:pt idx="40">
                  <c:v>756.24</c:v>
                </c:pt>
                <c:pt idx="41">
                  <c:v>749.5</c:v>
                </c:pt>
                <c:pt idx="42">
                  <c:v>755.94</c:v>
                </c:pt>
                <c:pt idx="43">
                  <c:v>765.14</c:v>
                </c:pt>
                <c:pt idx="44">
                  <c:v>749.64</c:v>
                </c:pt>
                <c:pt idx="45">
                  <c:v>791.75</c:v>
                </c:pt>
                <c:pt idx="46">
                  <c:v>757.78</c:v>
                </c:pt>
                <c:pt idx="47">
                  <c:v>759.19</c:v>
                </c:pt>
                <c:pt idx="48">
                  <c:v>779.4</c:v>
                </c:pt>
                <c:pt idx="49">
                  <c:v>772.21</c:v>
                </c:pt>
                <c:pt idx="50">
                  <c:v>790.8</c:v>
                </c:pt>
                <c:pt idx="51">
                  <c:v>789.47</c:v>
                </c:pt>
                <c:pt idx="52">
                  <c:v>791.68</c:v>
                </c:pt>
                <c:pt idx="53">
                  <c:v>792.2</c:v>
                </c:pt>
                <c:pt idx="54">
                  <c:v>772.35</c:v>
                </c:pt>
                <c:pt idx="55">
                  <c:v>787.16</c:v>
                </c:pt>
                <c:pt idx="56">
                  <c:v>789.22</c:v>
                </c:pt>
                <c:pt idx="57">
                  <c:v>778.84</c:v>
                </c:pt>
                <c:pt idx="58">
                  <c:v>773.08</c:v>
                </c:pt>
                <c:pt idx="59">
                  <c:v>746.75</c:v>
                </c:pt>
                <c:pt idx="60">
                  <c:v>770.89</c:v>
                </c:pt>
                <c:pt idx="61">
                  <c:v>765.64</c:v>
                </c:pt>
                <c:pt idx="62">
                  <c:v>779.44</c:v>
                </c:pt>
                <c:pt idx="63">
                  <c:v>751.72</c:v>
                </c:pt>
                <c:pt idx="64">
                  <c:v>776.16</c:v>
                </c:pt>
                <c:pt idx="65">
                  <c:v>756.19</c:v>
                </c:pt>
                <c:pt idx="66">
                  <c:v>769.62</c:v>
                </c:pt>
                <c:pt idx="67">
                  <c:v>775.08</c:v>
                </c:pt>
                <c:pt idx="68">
                  <c:v>776.52</c:v>
                </c:pt>
                <c:pt idx="69">
                  <c:v>766.36</c:v>
                </c:pt>
                <c:pt idx="70">
                  <c:v>764.68</c:v>
                </c:pt>
                <c:pt idx="71">
                  <c:v>781.3</c:v>
                </c:pt>
                <c:pt idx="72">
                  <c:v>781.17</c:v>
                </c:pt>
                <c:pt idx="73">
                  <c:v>773.39</c:v>
                </c:pt>
                <c:pt idx="74">
                  <c:v>768.18</c:v>
                </c:pt>
                <c:pt idx="75">
                  <c:v>772.25</c:v>
                </c:pt>
                <c:pt idx="76">
                  <c:v>757.1</c:v>
                </c:pt>
                <c:pt idx="77">
                  <c:v>773.3</c:v>
                </c:pt>
                <c:pt idx="78">
                  <c:v>774.21</c:v>
                </c:pt>
                <c:pt idx="79">
                  <c:v>770.86</c:v>
                </c:pt>
                <c:pt idx="80">
                  <c:v>775.99</c:v>
                </c:pt>
                <c:pt idx="81">
                  <c:v>775.99</c:v>
                </c:pt>
                <c:pt idx="82">
                  <c:v>771.6</c:v>
                </c:pt>
                <c:pt idx="83">
                  <c:v>775.15</c:v>
                </c:pt>
                <c:pt idx="84">
                  <c:v>763.58</c:v>
                </c:pt>
                <c:pt idx="85">
                  <c:v>769.93</c:v>
                </c:pt>
                <c:pt idx="86">
                  <c:v>782.25</c:v>
                </c:pt>
                <c:pt idx="87">
                  <c:v>765.34</c:v>
                </c:pt>
                <c:pt idx="88">
                  <c:v>772.47</c:v>
                </c:pt>
                <c:pt idx="89">
                  <c:v>770.65</c:v>
                </c:pt>
                <c:pt idx="90">
                  <c:v>754.1</c:v>
                </c:pt>
                <c:pt idx="91">
                  <c:v>773.04</c:v>
                </c:pt>
                <c:pt idx="92">
                  <c:v>769.1</c:v>
                </c:pt>
                <c:pt idx="93">
                  <c:v>722.23</c:v>
                </c:pt>
                <c:pt idx="94">
                  <c:v>774.63</c:v>
                </c:pt>
                <c:pt idx="95">
                  <c:v>771.28</c:v>
                </c:pt>
                <c:pt idx="96">
                  <c:v>776.76</c:v>
                </c:pt>
                <c:pt idx="97">
                  <c:v>776.61</c:v>
                </c:pt>
                <c:pt idx="98">
                  <c:v>772.98</c:v>
                </c:pt>
                <c:pt idx="99">
                  <c:v>759.71</c:v>
                </c:pt>
                <c:pt idx="100">
                  <c:v>770.26</c:v>
                </c:pt>
                <c:pt idx="101">
                  <c:v>772.99</c:v>
                </c:pt>
                <c:pt idx="102">
                  <c:v>775.99</c:v>
                </c:pt>
                <c:pt idx="103">
                  <c:v>776.79</c:v>
                </c:pt>
                <c:pt idx="104">
                  <c:v>776.79</c:v>
                </c:pt>
                <c:pt idx="105">
                  <c:v>767.34</c:v>
                </c:pt>
                <c:pt idx="106">
                  <c:v>767.34</c:v>
                </c:pt>
                <c:pt idx="107">
                  <c:v>770.51</c:v>
                </c:pt>
                <c:pt idx="108">
                  <c:v>771.33</c:v>
                </c:pt>
                <c:pt idx="109">
                  <c:v>765.02</c:v>
                </c:pt>
                <c:pt idx="110">
                  <c:v>766.41</c:v>
                </c:pt>
                <c:pt idx="111">
                  <c:v>766.7</c:v>
                </c:pt>
                <c:pt idx="112">
                  <c:v>781.87</c:v>
                </c:pt>
                <c:pt idx="113">
                  <c:v>781.87</c:v>
                </c:pt>
                <c:pt idx="114">
                  <c:v>771.94</c:v>
                </c:pt>
                <c:pt idx="115">
                  <c:v>791.95</c:v>
                </c:pt>
                <c:pt idx="116">
                  <c:v>810.05</c:v>
                </c:pt>
                <c:pt idx="117">
                  <c:v>783.64</c:v>
                </c:pt>
                <c:pt idx="118">
                  <c:v>805.57</c:v>
                </c:pt>
                <c:pt idx="119">
                  <c:v>792.02</c:v>
                </c:pt>
                <c:pt idx="120">
                  <c:v>798.01</c:v>
                </c:pt>
                <c:pt idx="121">
                  <c:v>806.03</c:v>
                </c:pt>
                <c:pt idx="122">
                  <c:v>804.11</c:v>
                </c:pt>
                <c:pt idx="123">
                  <c:v>800.68</c:v>
                </c:pt>
                <c:pt idx="124">
                  <c:v>905.75</c:v>
                </c:pt>
                <c:pt idx="125">
                  <c:v>799.32</c:v>
                </c:pt>
                <c:pt idx="126">
                  <c:v>837.68</c:v>
                </c:pt>
                <c:pt idx="127">
                  <c:v>780.23</c:v>
                </c:pt>
                <c:pt idx="128">
                  <c:v>867.8</c:v>
                </c:pt>
                <c:pt idx="129">
                  <c:v>798.19</c:v>
                </c:pt>
                <c:pt idx="130">
                  <c:v>836.61</c:v>
                </c:pt>
                <c:pt idx="131">
                  <c:v>837.87</c:v>
                </c:pt>
                <c:pt idx="132">
                  <c:v>858.24</c:v>
                </c:pt>
                <c:pt idx="133">
                  <c:v>839.48</c:v>
                </c:pt>
                <c:pt idx="134">
                  <c:v>906.48</c:v>
                </c:pt>
                <c:pt idx="135">
                  <c:v>842.7</c:v>
                </c:pt>
                <c:pt idx="136">
                  <c:v>844.57</c:v>
                </c:pt>
                <c:pt idx="137">
                  <c:v>818.9</c:v>
                </c:pt>
                <c:pt idx="138">
                  <c:v>847.55</c:v>
                </c:pt>
                <c:pt idx="139">
                  <c:v>847.55</c:v>
                </c:pt>
                <c:pt idx="140">
                  <c:v>800.58</c:v>
                </c:pt>
                <c:pt idx="141">
                  <c:v>899.17</c:v>
                </c:pt>
                <c:pt idx="142">
                  <c:v>915.11</c:v>
                </c:pt>
                <c:pt idx="143">
                  <c:v>826.44</c:v>
                </c:pt>
                <c:pt idx="144">
                  <c:v>813.94</c:v>
                </c:pt>
                <c:pt idx="145">
                  <c:v>847.69</c:v>
                </c:pt>
                <c:pt idx="146">
                  <c:v>848.2</c:v>
                </c:pt>
                <c:pt idx="147">
                  <c:v>907.3</c:v>
                </c:pt>
                <c:pt idx="148">
                  <c:v>869.4</c:v>
                </c:pt>
                <c:pt idx="149">
                  <c:v>891.98</c:v>
                </c:pt>
                <c:pt idx="150">
                  <c:v>849.86</c:v>
                </c:pt>
                <c:pt idx="151">
                  <c:v>860.07</c:v>
                </c:pt>
                <c:pt idx="152">
                  <c:v>869.4</c:v>
                </c:pt>
                <c:pt idx="153">
                  <c:v>867.49</c:v>
                </c:pt>
                <c:pt idx="154">
                  <c:v>929.26</c:v>
                </c:pt>
                <c:pt idx="155">
                  <c:v>878.09</c:v>
                </c:pt>
                <c:pt idx="156">
                  <c:v>853.43</c:v>
                </c:pt>
                <c:pt idx="157">
                  <c:v>874.23</c:v>
                </c:pt>
                <c:pt idx="158">
                  <c:v>897.78</c:v>
                </c:pt>
                <c:pt idx="159">
                  <c:v>851.53</c:v>
                </c:pt>
                <c:pt idx="160">
                  <c:v>901.21</c:v>
                </c:pt>
                <c:pt idx="161">
                  <c:v>889.63</c:v>
                </c:pt>
                <c:pt idx="162">
                  <c:v>927.38</c:v>
                </c:pt>
                <c:pt idx="163">
                  <c:v>903.15</c:v>
                </c:pt>
                <c:pt idx="164">
                  <c:v>1034.78</c:v>
                </c:pt>
                <c:pt idx="165">
                  <c:v>951.79</c:v>
                </c:pt>
                <c:pt idx="166">
                  <c:v>907.8</c:v>
                </c:pt>
                <c:pt idx="167">
                  <c:v>906.26</c:v>
                </c:pt>
                <c:pt idx="168">
                  <c:v>930.33</c:v>
                </c:pt>
                <c:pt idx="169">
                  <c:v>895.92</c:v>
                </c:pt>
                <c:pt idx="170">
                  <c:v>958.08</c:v>
                </c:pt>
                <c:pt idx="171">
                  <c:v>927.39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03-4361-92F8-97D7B39934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Parallel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Sheet1!$A$2:$A$175</c:f>
              <c:numCache>
                <c:formatCode>d\-mmm</c:formatCode>
                <c:ptCount val="174"/>
                <c:pt idx="0">
                  <c:v>45048</c:v>
                </c:pt>
                <c:pt idx="1">
                  <c:v>45049</c:v>
                </c:pt>
                <c:pt idx="2">
                  <c:v>45050</c:v>
                </c:pt>
                <c:pt idx="3">
                  <c:v>45051</c:v>
                </c:pt>
                <c:pt idx="4">
                  <c:v>45054</c:v>
                </c:pt>
                <c:pt idx="5">
                  <c:v>45055</c:v>
                </c:pt>
                <c:pt idx="6">
                  <c:v>45056</c:v>
                </c:pt>
                <c:pt idx="7">
                  <c:v>45057</c:v>
                </c:pt>
                <c:pt idx="8">
                  <c:v>45058</c:v>
                </c:pt>
                <c:pt idx="9">
                  <c:v>45061</c:v>
                </c:pt>
                <c:pt idx="10">
                  <c:v>45062</c:v>
                </c:pt>
                <c:pt idx="11">
                  <c:v>45063</c:v>
                </c:pt>
                <c:pt idx="12">
                  <c:v>45064</c:v>
                </c:pt>
                <c:pt idx="13">
                  <c:v>45065</c:v>
                </c:pt>
                <c:pt idx="14">
                  <c:v>45068</c:v>
                </c:pt>
                <c:pt idx="15">
                  <c:v>45069</c:v>
                </c:pt>
                <c:pt idx="16">
                  <c:v>45070</c:v>
                </c:pt>
                <c:pt idx="17">
                  <c:v>45071</c:v>
                </c:pt>
                <c:pt idx="18">
                  <c:v>45072</c:v>
                </c:pt>
                <c:pt idx="19">
                  <c:v>45076</c:v>
                </c:pt>
                <c:pt idx="20">
                  <c:v>45077</c:v>
                </c:pt>
                <c:pt idx="21">
                  <c:v>45078</c:v>
                </c:pt>
                <c:pt idx="22">
                  <c:v>45079</c:v>
                </c:pt>
                <c:pt idx="23">
                  <c:v>45082</c:v>
                </c:pt>
                <c:pt idx="24">
                  <c:v>45083</c:v>
                </c:pt>
                <c:pt idx="25">
                  <c:v>45084</c:v>
                </c:pt>
                <c:pt idx="26">
                  <c:v>45085</c:v>
                </c:pt>
                <c:pt idx="27">
                  <c:v>45086</c:v>
                </c:pt>
                <c:pt idx="28">
                  <c:v>45090</c:v>
                </c:pt>
                <c:pt idx="29">
                  <c:v>45091</c:v>
                </c:pt>
                <c:pt idx="30">
                  <c:v>45092</c:v>
                </c:pt>
                <c:pt idx="31">
                  <c:v>45093</c:v>
                </c:pt>
                <c:pt idx="32">
                  <c:v>45096</c:v>
                </c:pt>
                <c:pt idx="33">
                  <c:v>45097</c:v>
                </c:pt>
                <c:pt idx="34">
                  <c:v>45098</c:v>
                </c:pt>
                <c:pt idx="35">
                  <c:v>45099</c:v>
                </c:pt>
                <c:pt idx="36">
                  <c:v>45100</c:v>
                </c:pt>
                <c:pt idx="37">
                  <c:v>45103</c:v>
                </c:pt>
                <c:pt idx="38">
                  <c:v>45104</c:v>
                </c:pt>
                <c:pt idx="39">
                  <c:v>45107</c:v>
                </c:pt>
                <c:pt idx="40">
                  <c:v>45110</c:v>
                </c:pt>
                <c:pt idx="41">
                  <c:v>45111</c:v>
                </c:pt>
                <c:pt idx="42">
                  <c:v>45112</c:v>
                </c:pt>
                <c:pt idx="43">
                  <c:v>45113</c:v>
                </c:pt>
                <c:pt idx="44">
                  <c:v>45114</c:v>
                </c:pt>
                <c:pt idx="45">
                  <c:v>45117</c:v>
                </c:pt>
                <c:pt idx="46">
                  <c:v>45118</c:v>
                </c:pt>
                <c:pt idx="47">
                  <c:v>45119</c:v>
                </c:pt>
                <c:pt idx="48">
                  <c:v>45120</c:v>
                </c:pt>
                <c:pt idx="49">
                  <c:v>45121</c:v>
                </c:pt>
                <c:pt idx="50">
                  <c:v>45124</c:v>
                </c:pt>
                <c:pt idx="51">
                  <c:v>45125</c:v>
                </c:pt>
                <c:pt idx="52">
                  <c:v>45126</c:v>
                </c:pt>
                <c:pt idx="53">
                  <c:v>45127</c:v>
                </c:pt>
                <c:pt idx="54">
                  <c:v>45128</c:v>
                </c:pt>
                <c:pt idx="55">
                  <c:v>45131</c:v>
                </c:pt>
                <c:pt idx="56">
                  <c:v>45132</c:v>
                </c:pt>
                <c:pt idx="57">
                  <c:v>45133</c:v>
                </c:pt>
                <c:pt idx="58">
                  <c:v>45134</c:v>
                </c:pt>
                <c:pt idx="59">
                  <c:v>45135</c:v>
                </c:pt>
                <c:pt idx="60">
                  <c:v>45138</c:v>
                </c:pt>
                <c:pt idx="61">
                  <c:v>45139</c:v>
                </c:pt>
                <c:pt idx="62">
                  <c:v>45140</c:v>
                </c:pt>
                <c:pt idx="63">
                  <c:v>45141</c:v>
                </c:pt>
                <c:pt idx="64">
                  <c:v>45142</c:v>
                </c:pt>
                <c:pt idx="65">
                  <c:v>45145</c:v>
                </c:pt>
                <c:pt idx="66">
                  <c:v>45146</c:v>
                </c:pt>
                <c:pt idx="67">
                  <c:v>45147</c:v>
                </c:pt>
                <c:pt idx="68">
                  <c:v>45148</c:v>
                </c:pt>
                <c:pt idx="69">
                  <c:v>45149</c:v>
                </c:pt>
                <c:pt idx="70">
                  <c:v>45152</c:v>
                </c:pt>
                <c:pt idx="71">
                  <c:v>45153</c:v>
                </c:pt>
                <c:pt idx="72">
                  <c:v>45154</c:v>
                </c:pt>
                <c:pt idx="73">
                  <c:v>45155</c:v>
                </c:pt>
                <c:pt idx="74">
                  <c:v>45156</c:v>
                </c:pt>
                <c:pt idx="75">
                  <c:v>45159</c:v>
                </c:pt>
                <c:pt idx="76">
                  <c:v>45160</c:v>
                </c:pt>
                <c:pt idx="77">
                  <c:v>45161</c:v>
                </c:pt>
                <c:pt idx="78">
                  <c:v>45162</c:v>
                </c:pt>
                <c:pt idx="79">
                  <c:v>45163</c:v>
                </c:pt>
                <c:pt idx="80">
                  <c:v>45166</c:v>
                </c:pt>
                <c:pt idx="81">
                  <c:v>45167</c:v>
                </c:pt>
                <c:pt idx="82">
                  <c:v>45168</c:v>
                </c:pt>
                <c:pt idx="83">
                  <c:v>45169</c:v>
                </c:pt>
                <c:pt idx="84">
                  <c:v>45170</c:v>
                </c:pt>
                <c:pt idx="85">
                  <c:v>45173</c:v>
                </c:pt>
                <c:pt idx="86">
                  <c:v>45174</c:v>
                </c:pt>
                <c:pt idx="87">
                  <c:v>45175</c:v>
                </c:pt>
                <c:pt idx="88">
                  <c:v>45176</c:v>
                </c:pt>
                <c:pt idx="89">
                  <c:v>45177</c:v>
                </c:pt>
                <c:pt idx="90">
                  <c:v>45180</c:v>
                </c:pt>
                <c:pt idx="91">
                  <c:v>45181</c:v>
                </c:pt>
                <c:pt idx="92">
                  <c:v>45182</c:v>
                </c:pt>
                <c:pt idx="93">
                  <c:v>45183</c:v>
                </c:pt>
                <c:pt idx="94">
                  <c:v>45184</c:v>
                </c:pt>
                <c:pt idx="95">
                  <c:v>45187</c:v>
                </c:pt>
                <c:pt idx="96">
                  <c:v>45188</c:v>
                </c:pt>
                <c:pt idx="97">
                  <c:v>45189</c:v>
                </c:pt>
                <c:pt idx="98">
                  <c:v>45190</c:v>
                </c:pt>
                <c:pt idx="99">
                  <c:v>45191</c:v>
                </c:pt>
                <c:pt idx="100">
                  <c:v>45194</c:v>
                </c:pt>
                <c:pt idx="101">
                  <c:v>45195</c:v>
                </c:pt>
                <c:pt idx="102">
                  <c:v>45197</c:v>
                </c:pt>
                <c:pt idx="103">
                  <c:v>45198</c:v>
                </c:pt>
                <c:pt idx="104">
                  <c:v>45202</c:v>
                </c:pt>
                <c:pt idx="105">
                  <c:v>45203</c:v>
                </c:pt>
                <c:pt idx="106">
                  <c:v>45204</c:v>
                </c:pt>
                <c:pt idx="107">
                  <c:v>45205</c:v>
                </c:pt>
                <c:pt idx="108">
                  <c:v>45208</c:v>
                </c:pt>
                <c:pt idx="109">
                  <c:v>45209</c:v>
                </c:pt>
                <c:pt idx="110">
                  <c:v>45210</c:v>
                </c:pt>
                <c:pt idx="111">
                  <c:v>45211</c:v>
                </c:pt>
                <c:pt idx="112">
                  <c:v>45212</c:v>
                </c:pt>
                <c:pt idx="113">
                  <c:v>45215</c:v>
                </c:pt>
                <c:pt idx="114">
                  <c:v>45216</c:v>
                </c:pt>
                <c:pt idx="115">
                  <c:v>45217</c:v>
                </c:pt>
                <c:pt idx="116">
                  <c:v>45218</c:v>
                </c:pt>
                <c:pt idx="117">
                  <c:v>45219</c:v>
                </c:pt>
                <c:pt idx="118">
                  <c:v>45222</c:v>
                </c:pt>
                <c:pt idx="119">
                  <c:v>45223</c:v>
                </c:pt>
                <c:pt idx="120">
                  <c:v>45224</c:v>
                </c:pt>
                <c:pt idx="121">
                  <c:v>45225</c:v>
                </c:pt>
                <c:pt idx="122">
                  <c:v>45226</c:v>
                </c:pt>
                <c:pt idx="123">
                  <c:v>45229</c:v>
                </c:pt>
                <c:pt idx="124">
                  <c:v>45230</c:v>
                </c:pt>
                <c:pt idx="125">
                  <c:v>45231</c:v>
                </c:pt>
                <c:pt idx="126">
                  <c:v>45232</c:v>
                </c:pt>
                <c:pt idx="127">
                  <c:v>45233</c:v>
                </c:pt>
                <c:pt idx="128">
                  <c:v>45236</c:v>
                </c:pt>
                <c:pt idx="129">
                  <c:v>45237</c:v>
                </c:pt>
                <c:pt idx="130">
                  <c:v>45238</c:v>
                </c:pt>
                <c:pt idx="131">
                  <c:v>45239</c:v>
                </c:pt>
                <c:pt idx="132">
                  <c:v>45240</c:v>
                </c:pt>
                <c:pt idx="133">
                  <c:v>45243</c:v>
                </c:pt>
                <c:pt idx="134">
                  <c:v>45244</c:v>
                </c:pt>
                <c:pt idx="135">
                  <c:v>45245</c:v>
                </c:pt>
                <c:pt idx="136">
                  <c:v>45246</c:v>
                </c:pt>
                <c:pt idx="137">
                  <c:v>45247</c:v>
                </c:pt>
                <c:pt idx="138">
                  <c:v>45250</c:v>
                </c:pt>
                <c:pt idx="139">
                  <c:v>45251</c:v>
                </c:pt>
                <c:pt idx="140">
                  <c:v>45252</c:v>
                </c:pt>
                <c:pt idx="141">
                  <c:v>45253</c:v>
                </c:pt>
                <c:pt idx="142">
                  <c:v>45254</c:v>
                </c:pt>
                <c:pt idx="143">
                  <c:v>45257</c:v>
                </c:pt>
                <c:pt idx="144">
                  <c:v>45258</c:v>
                </c:pt>
                <c:pt idx="145">
                  <c:v>45259</c:v>
                </c:pt>
                <c:pt idx="146">
                  <c:v>45260</c:v>
                </c:pt>
                <c:pt idx="147">
                  <c:v>45261</c:v>
                </c:pt>
                <c:pt idx="148">
                  <c:v>45264</c:v>
                </c:pt>
                <c:pt idx="149">
                  <c:v>45265</c:v>
                </c:pt>
                <c:pt idx="150">
                  <c:v>45266</c:v>
                </c:pt>
                <c:pt idx="151">
                  <c:v>45267</c:v>
                </c:pt>
                <c:pt idx="152">
                  <c:v>45268</c:v>
                </c:pt>
                <c:pt idx="153">
                  <c:v>45271</c:v>
                </c:pt>
                <c:pt idx="154">
                  <c:v>45272</c:v>
                </c:pt>
                <c:pt idx="155">
                  <c:v>45273</c:v>
                </c:pt>
                <c:pt idx="156">
                  <c:v>45274</c:v>
                </c:pt>
                <c:pt idx="157">
                  <c:v>45275</c:v>
                </c:pt>
                <c:pt idx="158">
                  <c:v>45278</c:v>
                </c:pt>
                <c:pt idx="159">
                  <c:v>45279</c:v>
                </c:pt>
                <c:pt idx="160">
                  <c:v>45280</c:v>
                </c:pt>
                <c:pt idx="161">
                  <c:v>45281</c:v>
                </c:pt>
                <c:pt idx="162">
                  <c:v>45282</c:v>
                </c:pt>
                <c:pt idx="163">
                  <c:v>45287</c:v>
                </c:pt>
                <c:pt idx="164">
                  <c:v>45288</c:v>
                </c:pt>
                <c:pt idx="165">
                  <c:v>45289</c:v>
                </c:pt>
                <c:pt idx="166">
                  <c:v>45293</c:v>
                </c:pt>
                <c:pt idx="167">
                  <c:v>45294</c:v>
                </c:pt>
                <c:pt idx="168">
                  <c:v>45295</c:v>
                </c:pt>
                <c:pt idx="169">
                  <c:v>45296</c:v>
                </c:pt>
                <c:pt idx="170">
                  <c:v>45299</c:v>
                </c:pt>
                <c:pt idx="171">
                  <c:v>45300</c:v>
                </c:pt>
              </c:numCache>
            </c:numRef>
          </c:cat>
          <c:val>
            <c:numRef>
              <c:f>Sheet1!$C$2:$C$175</c:f>
              <c:numCache>
                <c:formatCode>General</c:formatCode>
                <c:ptCount val="174"/>
                <c:pt idx="0">
                  <c:v>740</c:v>
                </c:pt>
                <c:pt idx="1">
                  <c:v>738</c:v>
                </c:pt>
                <c:pt idx="2">
                  <c:v>738</c:v>
                </c:pt>
                <c:pt idx="3">
                  <c:v>740</c:v>
                </c:pt>
                <c:pt idx="4">
                  <c:v>740</c:v>
                </c:pt>
                <c:pt idx="5">
                  <c:v>743</c:v>
                </c:pt>
                <c:pt idx="6">
                  <c:v>746</c:v>
                </c:pt>
                <c:pt idx="7">
                  <c:v>750</c:v>
                </c:pt>
                <c:pt idx="8">
                  <c:v>747</c:v>
                </c:pt>
                <c:pt idx="9">
                  <c:v>748</c:v>
                </c:pt>
                <c:pt idx="10">
                  <c:v>750</c:v>
                </c:pt>
                <c:pt idx="11">
                  <c:v>752</c:v>
                </c:pt>
                <c:pt idx="12">
                  <c:v>755</c:v>
                </c:pt>
                <c:pt idx="13">
                  <c:v>763</c:v>
                </c:pt>
                <c:pt idx="14">
                  <c:v>764</c:v>
                </c:pt>
                <c:pt idx="15">
                  <c:v>764</c:v>
                </c:pt>
                <c:pt idx="16">
                  <c:v>765</c:v>
                </c:pt>
                <c:pt idx="17">
                  <c:v>770</c:v>
                </c:pt>
                <c:pt idx="18">
                  <c:v>769</c:v>
                </c:pt>
                <c:pt idx="19">
                  <c:v>765</c:v>
                </c:pt>
                <c:pt idx="20">
                  <c:v>760</c:v>
                </c:pt>
                <c:pt idx="21">
                  <c:v>760</c:v>
                </c:pt>
                <c:pt idx="22">
                  <c:v>764</c:v>
                </c:pt>
                <c:pt idx="23">
                  <c:v>763</c:v>
                </c:pt>
                <c:pt idx="24">
                  <c:v>757</c:v>
                </c:pt>
                <c:pt idx="25">
                  <c:v>765</c:v>
                </c:pt>
                <c:pt idx="26">
                  <c:v>767</c:v>
                </c:pt>
                <c:pt idx="27">
                  <c:v>766</c:v>
                </c:pt>
                <c:pt idx="28">
                  <c:v>765</c:v>
                </c:pt>
                <c:pt idx="29">
                  <c:v>751</c:v>
                </c:pt>
                <c:pt idx="30">
                  <c:v>756</c:v>
                </c:pt>
                <c:pt idx="31">
                  <c:v>761</c:v>
                </c:pt>
                <c:pt idx="32">
                  <c:v>757</c:v>
                </c:pt>
                <c:pt idx="33">
                  <c:v>757</c:v>
                </c:pt>
                <c:pt idx="34">
                  <c:v>760</c:v>
                </c:pt>
                <c:pt idx="35">
                  <c:v>770</c:v>
                </c:pt>
                <c:pt idx="36">
                  <c:v>775</c:v>
                </c:pt>
                <c:pt idx="37">
                  <c:v>773</c:v>
                </c:pt>
                <c:pt idx="38">
                  <c:v>775</c:v>
                </c:pt>
                <c:pt idx="39">
                  <c:v>775</c:v>
                </c:pt>
                <c:pt idx="40">
                  <c:v>775</c:v>
                </c:pt>
                <c:pt idx="41">
                  <c:v>780</c:v>
                </c:pt>
                <c:pt idx="42">
                  <c:v>787</c:v>
                </c:pt>
                <c:pt idx="43">
                  <c:v>795</c:v>
                </c:pt>
                <c:pt idx="44">
                  <c:v>795</c:v>
                </c:pt>
                <c:pt idx="45">
                  <c:v>796.5</c:v>
                </c:pt>
                <c:pt idx="46">
                  <c:v>806</c:v>
                </c:pt>
                <c:pt idx="47">
                  <c:v>810</c:v>
                </c:pt>
                <c:pt idx="48">
                  <c:v>815</c:v>
                </c:pt>
                <c:pt idx="49">
                  <c:v>824</c:v>
                </c:pt>
                <c:pt idx="50">
                  <c:v>822</c:v>
                </c:pt>
                <c:pt idx="51">
                  <c:v>837</c:v>
                </c:pt>
                <c:pt idx="52">
                  <c:v>860</c:v>
                </c:pt>
                <c:pt idx="53">
                  <c:v>875</c:v>
                </c:pt>
                <c:pt idx="54">
                  <c:v>870</c:v>
                </c:pt>
                <c:pt idx="55">
                  <c:v>870</c:v>
                </c:pt>
                <c:pt idx="56">
                  <c:v>870</c:v>
                </c:pt>
                <c:pt idx="57">
                  <c:v>868</c:v>
                </c:pt>
                <c:pt idx="58">
                  <c:v>872</c:v>
                </c:pt>
                <c:pt idx="59">
                  <c:v>867</c:v>
                </c:pt>
                <c:pt idx="60">
                  <c:v>870</c:v>
                </c:pt>
                <c:pt idx="61">
                  <c:v>875</c:v>
                </c:pt>
                <c:pt idx="62">
                  <c:v>875</c:v>
                </c:pt>
                <c:pt idx="63">
                  <c:v>890</c:v>
                </c:pt>
                <c:pt idx="64">
                  <c:v>893</c:v>
                </c:pt>
                <c:pt idx="65">
                  <c:v>897</c:v>
                </c:pt>
                <c:pt idx="66">
                  <c:v>902</c:v>
                </c:pt>
                <c:pt idx="67">
                  <c:v>922</c:v>
                </c:pt>
                <c:pt idx="68">
                  <c:v>950</c:v>
                </c:pt>
                <c:pt idx="69">
                  <c:v>955</c:v>
                </c:pt>
                <c:pt idx="70">
                  <c:v>950</c:v>
                </c:pt>
                <c:pt idx="71">
                  <c:v>945</c:v>
                </c:pt>
                <c:pt idx="72">
                  <c:v>890</c:v>
                </c:pt>
                <c:pt idx="73">
                  <c:v>860</c:v>
                </c:pt>
                <c:pt idx="74">
                  <c:v>855</c:v>
                </c:pt>
                <c:pt idx="75">
                  <c:v>858</c:v>
                </c:pt>
                <c:pt idx="76">
                  <c:v>915</c:v>
                </c:pt>
                <c:pt idx="77">
                  <c:v>900</c:v>
                </c:pt>
                <c:pt idx="78">
                  <c:v>910</c:v>
                </c:pt>
                <c:pt idx="79">
                  <c:v>925</c:v>
                </c:pt>
                <c:pt idx="80">
                  <c:v>918</c:v>
                </c:pt>
                <c:pt idx="81">
                  <c:v>920</c:v>
                </c:pt>
                <c:pt idx="82">
                  <c:v>922</c:v>
                </c:pt>
                <c:pt idx="83">
                  <c:v>920</c:v>
                </c:pt>
                <c:pt idx="84">
                  <c:v>920</c:v>
                </c:pt>
                <c:pt idx="85">
                  <c:v>920</c:v>
                </c:pt>
                <c:pt idx="86">
                  <c:v>921</c:v>
                </c:pt>
                <c:pt idx="87">
                  <c:v>927</c:v>
                </c:pt>
                <c:pt idx="88">
                  <c:v>930</c:v>
                </c:pt>
                <c:pt idx="89">
                  <c:v>927</c:v>
                </c:pt>
                <c:pt idx="90">
                  <c:v>934</c:v>
                </c:pt>
                <c:pt idx="91">
                  <c:v>936</c:v>
                </c:pt>
                <c:pt idx="92">
                  <c:v>948</c:v>
                </c:pt>
                <c:pt idx="93">
                  <c:v>952</c:v>
                </c:pt>
                <c:pt idx="94">
                  <c:v>955</c:v>
                </c:pt>
                <c:pt idx="95">
                  <c:v>963</c:v>
                </c:pt>
                <c:pt idx="96">
                  <c:v>970</c:v>
                </c:pt>
                <c:pt idx="97">
                  <c:v>985</c:v>
                </c:pt>
                <c:pt idx="98">
                  <c:v>993</c:v>
                </c:pt>
                <c:pt idx="99">
                  <c:v>995</c:v>
                </c:pt>
                <c:pt idx="100">
                  <c:v>996</c:v>
                </c:pt>
                <c:pt idx="101">
                  <c:v>1003</c:v>
                </c:pt>
                <c:pt idx="102">
                  <c:v>1008</c:v>
                </c:pt>
                <c:pt idx="103">
                  <c:v>1008</c:v>
                </c:pt>
                <c:pt idx="104">
                  <c:v>1005</c:v>
                </c:pt>
                <c:pt idx="105">
                  <c:v>1000</c:v>
                </c:pt>
                <c:pt idx="106">
                  <c:v>1000</c:v>
                </c:pt>
                <c:pt idx="107">
                  <c:v>1000</c:v>
                </c:pt>
                <c:pt idx="108">
                  <c:v>1013</c:v>
                </c:pt>
                <c:pt idx="109">
                  <c:v>1022</c:v>
                </c:pt>
                <c:pt idx="110">
                  <c:v>1036</c:v>
                </c:pt>
                <c:pt idx="111">
                  <c:v>1045</c:v>
                </c:pt>
                <c:pt idx="112">
                  <c:v>1049</c:v>
                </c:pt>
                <c:pt idx="113">
                  <c:v>1048</c:v>
                </c:pt>
                <c:pt idx="114">
                  <c:v>1065</c:v>
                </c:pt>
                <c:pt idx="115">
                  <c:v>1100</c:v>
                </c:pt>
                <c:pt idx="116">
                  <c:v>1170</c:v>
                </c:pt>
                <c:pt idx="117">
                  <c:v>1180</c:v>
                </c:pt>
                <c:pt idx="118">
                  <c:v>1240</c:v>
                </c:pt>
                <c:pt idx="119">
                  <c:v>1290</c:v>
                </c:pt>
                <c:pt idx="120">
                  <c:v>1300</c:v>
                </c:pt>
                <c:pt idx="121">
                  <c:v>1300</c:v>
                </c:pt>
                <c:pt idx="122">
                  <c:v>1220</c:v>
                </c:pt>
                <c:pt idx="123">
                  <c:v>1200</c:v>
                </c:pt>
                <c:pt idx="124">
                  <c:v>1173</c:v>
                </c:pt>
                <c:pt idx="125">
                  <c:v>1175</c:v>
                </c:pt>
                <c:pt idx="126">
                  <c:v>1150</c:v>
                </c:pt>
                <c:pt idx="127">
                  <c:v>1020</c:v>
                </c:pt>
                <c:pt idx="128">
                  <c:v>1030</c:v>
                </c:pt>
                <c:pt idx="129">
                  <c:v>1105</c:v>
                </c:pt>
                <c:pt idx="130">
                  <c:v>1170</c:v>
                </c:pt>
                <c:pt idx="131">
                  <c:v>1140</c:v>
                </c:pt>
                <c:pt idx="132">
                  <c:v>1115</c:v>
                </c:pt>
                <c:pt idx="133">
                  <c:v>1150</c:v>
                </c:pt>
                <c:pt idx="134">
                  <c:v>1140</c:v>
                </c:pt>
                <c:pt idx="135">
                  <c:v>1140</c:v>
                </c:pt>
                <c:pt idx="136">
                  <c:v>1135</c:v>
                </c:pt>
                <c:pt idx="137">
                  <c:v>1137</c:v>
                </c:pt>
                <c:pt idx="138">
                  <c:v>1140</c:v>
                </c:pt>
                <c:pt idx="139">
                  <c:v>1145</c:v>
                </c:pt>
                <c:pt idx="140">
                  <c:v>1158</c:v>
                </c:pt>
                <c:pt idx="141" formatCode="#,##0">
                  <c:v>1157</c:v>
                </c:pt>
                <c:pt idx="142" formatCode="#,##0">
                  <c:v>1158</c:v>
                </c:pt>
                <c:pt idx="143">
                  <c:v>1160</c:v>
                </c:pt>
                <c:pt idx="144">
                  <c:v>1160</c:v>
                </c:pt>
                <c:pt idx="145">
                  <c:v>1158</c:v>
                </c:pt>
                <c:pt idx="146">
                  <c:v>1163</c:v>
                </c:pt>
                <c:pt idx="147">
                  <c:v>1160</c:v>
                </c:pt>
                <c:pt idx="148">
                  <c:v>1166</c:v>
                </c:pt>
                <c:pt idx="149">
                  <c:v>1167</c:v>
                </c:pt>
                <c:pt idx="150">
                  <c:v>1173</c:v>
                </c:pt>
                <c:pt idx="151">
                  <c:v>1225</c:v>
                </c:pt>
                <c:pt idx="152">
                  <c:v>1196</c:v>
                </c:pt>
                <c:pt idx="153">
                  <c:v>1210</c:v>
                </c:pt>
                <c:pt idx="154">
                  <c:v>1245</c:v>
                </c:pt>
                <c:pt idx="155">
                  <c:v>1250</c:v>
                </c:pt>
                <c:pt idx="156">
                  <c:v>1240</c:v>
                </c:pt>
                <c:pt idx="157">
                  <c:v>1230</c:v>
                </c:pt>
                <c:pt idx="158">
                  <c:v>1229</c:v>
                </c:pt>
                <c:pt idx="159">
                  <c:v>1225</c:v>
                </c:pt>
                <c:pt idx="160" formatCode="#,##0">
                  <c:v>1225</c:v>
                </c:pt>
                <c:pt idx="161">
                  <c:v>1200</c:v>
                </c:pt>
                <c:pt idx="162">
                  <c:v>1219</c:v>
                </c:pt>
                <c:pt idx="163">
                  <c:v>1215</c:v>
                </c:pt>
                <c:pt idx="164">
                  <c:v>1210</c:v>
                </c:pt>
                <c:pt idx="165">
                  <c:v>1210</c:v>
                </c:pt>
                <c:pt idx="166">
                  <c:v>1210</c:v>
                </c:pt>
                <c:pt idx="167">
                  <c:v>1227</c:v>
                </c:pt>
                <c:pt idx="168">
                  <c:v>1243</c:v>
                </c:pt>
                <c:pt idx="169">
                  <c:v>1240</c:v>
                </c:pt>
                <c:pt idx="170">
                  <c:v>1240</c:v>
                </c:pt>
                <c:pt idx="171">
                  <c:v>1237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03-4361-92F8-97D7B3993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3059519"/>
        <c:axId val="95126223"/>
      </c:lineChart>
      <c:dateAx>
        <c:axId val="623059519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5126223"/>
        <c:crosses val="autoZero"/>
        <c:auto val="1"/>
        <c:lblOffset val="100"/>
        <c:baseTimeUnit val="days"/>
      </c:dateAx>
      <c:valAx>
        <c:axId val="95126223"/>
        <c:scaling>
          <c:orientation val="minMax"/>
          <c:min val="4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623059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2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Budget</a:t>
            </a:r>
            <a:r>
              <a:rPr lang="en-US" sz="1800" b="1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 (Nominal &amp; Real Values)</a:t>
            </a:r>
            <a:endParaRPr lang="en-US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7541087000560626E-2"/>
          <c:y val="0.1756328960227812"/>
          <c:w val="0.88790306718551981"/>
          <c:h val="0.5841764435666285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 (Nominal; N'trn)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176253044572065E-2"/>
                  <c:y val="-2.1077935583837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B74-4611-AFB0-73356895126C}"/>
                </c:ext>
              </c:extLst>
            </c:dLbl>
            <c:dLbl>
              <c:idx val="1"/>
              <c:layout>
                <c:manualLayout>
                  <c:x val="-1.6827591242939217E-2"/>
                  <c:y val="-4.2155871167674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74-4611-AFB0-73356895126C}"/>
                </c:ext>
              </c:extLst>
            </c:dLbl>
            <c:dLbl>
              <c:idx val="2"/>
              <c:layout>
                <c:manualLayout>
                  <c:x val="-2.6176253044572065E-2"/>
                  <c:y val="-8.4311742335349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B74-4611-AFB0-73356895126C}"/>
                </c:ext>
              </c:extLst>
            </c:dLbl>
            <c:dLbl>
              <c:idx val="3"/>
              <c:layout>
                <c:manualLayout>
                  <c:x val="-2.8045985404898641E-2"/>
                  <c:y val="-3.3724696934139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B74-4611-AFB0-73356895126C}"/>
                </c:ext>
              </c:extLst>
            </c:dLbl>
            <c:dLbl>
              <c:idx val="5"/>
              <c:layout>
                <c:manualLayout>
                  <c:x val="-2.4306520684245624E-2"/>
                  <c:y val="-4.2155871167674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B74-4611-AFB0-73356895126C}"/>
                </c:ext>
              </c:extLst>
            </c:dLbl>
            <c:dLbl>
              <c:idx val="6"/>
              <c:layout>
                <c:manualLayout>
                  <c:x val="-3.7394647206532893E-3"/>
                  <c:y val="-2.9509109817372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B74-4611-AFB0-7335689512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6.06</c:v>
                </c:pt>
                <c:pt idx="1">
                  <c:v>7.44</c:v>
                </c:pt>
                <c:pt idx="2">
                  <c:v>9.1199999999999992</c:v>
                </c:pt>
                <c:pt idx="3">
                  <c:v>8.83</c:v>
                </c:pt>
                <c:pt idx="4">
                  <c:v>10.59</c:v>
                </c:pt>
                <c:pt idx="5">
                  <c:v>13.08</c:v>
                </c:pt>
                <c:pt idx="6">
                  <c:v>13.98</c:v>
                </c:pt>
                <c:pt idx="7">
                  <c:v>21.83</c:v>
                </c:pt>
                <c:pt idx="8">
                  <c:v>28.78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B74-4611-AFB0-7335689512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Budget (in dollar terms $bn)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19.87</c:v>
                </c:pt>
                <c:pt idx="1">
                  <c:v>24.31</c:v>
                </c:pt>
                <c:pt idx="2">
                  <c:v>29.71</c:v>
                </c:pt>
                <c:pt idx="3">
                  <c:v>28.81</c:v>
                </c:pt>
                <c:pt idx="4">
                  <c:v>27.91</c:v>
                </c:pt>
                <c:pt idx="5">
                  <c:v>31.59</c:v>
                </c:pt>
                <c:pt idx="6">
                  <c:v>33.590000000000003</c:v>
                </c:pt>
                <c:pt idx="7">
                  <c:v>27.29</c:v>
                </c:pt>
                <c:pt idx="8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B74-4611-AFB0-733568951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227584"/>
        <c:axId val="212416000"/>
      </c:line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Budget (in dollar terms; $bn)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6827591242939186E-2"/>
                  <c:y val="-5.4802632517976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B74-4611-AFB0-73356895126C}"/>
                </c:ext>
              </c:extLst>
            </c:dLbl>
            <c:dLbl>
              <c:idx val="1"/>
              <c:layout>
                <c:manualLayout>
                  <c:x val="-5.6091970809797626E-3"/>
                  <c:y val="-5.0587045401209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B74-4611-AFB0-73356895126C}"/>
                </c:ext>
              </c:extLst>
            </c:dLbl>
            <c:dLbl>
              <c:idx val="2"/>
              <c:layout>
                <c:manualLayout>
                  <c:x val="-1.4957858882612607E-2"/>
                  <c:y val="-1.6862348467069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B74-4611-AFB0-73356895126C}"/>
                </c:ext>
              </c:extLst>
            </c:dLbl>
            <c:dLbl>
              <c:idx val="3"/>
              <c:layout>
                <c:manualLayout>
                  <c:x val="-1.1218394161959456E-2"/>
                  <c:y val="-2.9509109817372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B74-4611-AFB0-73356895126C}"/>
                </c:ext>
              </c:extLst>
            </c:dLbl>
            <c:dLbl>
              <c:idx val="4"/>
              <c:layout>
                <c:manualLayout>
                  <c:x val="-3.5524914846204875E-2"/>
                  <c:y val="-4.2155871167674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B74-4611-AFB0-73356895126C}"/>
                </c:ext>
              </c:extLst>
            </c:dLbl>
            <c:dLbl>
              <c:idx val="5"/>
              <c:layout>
                <c:manualLayout>
                  <c:x val="-2.4306520684245624E-2"/>
                  <c:y val="8.431174233534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B74-4611-AFB0-73356895126C}"/>
                </c:ext>
              </c:extLst>
            </c:dLbl>
            <c:dLbl>
              <c:idx val="6"/>
              <c:layout>
                <c:manualLayout>
                  <c:x val="-5.6091970809797279E-3"/>
                  <c:y val="-4.21558711676744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2B74-4611-AFB0-7335689512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19.87</c:v>
                </c:pt>
                <c:pt idx="1">
                  <c:v>24.31</c:v>
                </c:pt>
                <c:pt idx="2">
                  <c:v>29.71</c:v>
                </c:pt>
                <c:pt idx="3">
                  <c:v>28.81</c:v>
                </c:pt>
                <c:pt idx="4">
                  <c:v>27.91</c:v>
                </c:pt>
                <c:pt idx="5">
                  <c:v>31.59</c:v>
                </c:pt>
                <c:pt idx="6">
                  <c:v>33.590000000000003</c:v>
                </c:pt>
                <c:pt idx="7">
                  <c:v>27.29</c:v>
                </c:pt>
                <c:pt idx="8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B74-4611-AFB0-733568951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465152"/>
        <c:axId val="212463616"/>
      </c:lineChart>
      <c:catAx>
        <c:axId val="21222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2416000"/>
        <c:crosses val="autoZero"/>
        <c:auto val="1"/>
        <c:lblAlgn val="ctr"/>
        <c:lblOffset val="100"/>
        <c:noMultiLvlLbl val="0"/>
      </c:catAx>
      <c:valAx>
        <c:axId val="212416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2227584"/>
        <c:crosses val="autoZero"/>
        <c:crossBetween val="between"/>
      </c:valAx>
      <c:valAx>
        <c:axId val="21246361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12465152"/>
        <c:crosses val="max"/>
        <c:crossBetween val="between"/>
      </c:valAx>
      <c:catAx>
        <c:axId val="21246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463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5.4489448231674856E-2"/>
          <c:y val="0.84585703896188535"/>
          <c:w val="0.89663030061763005"/>
          <c:h val="0.154142961038114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Budget Deficit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1.1499999999999999</c:v>
                </c:pt>
                <c:pt idx="1">
                  <c:v>0.84</c:v>
                </c:pt>
                <c:pt idx="2">
                  <c:v>1.56</c:v>
                </c:pt>
                <c:pt idx="3">
                  <c:v>2.14</c:v>
                </c:pt>
                <c:pt idx="4">
                  <c:v>5.0999999999999996</c:v>
                </c:pt>
                <c:pt idx="5">
                  <c:v>3.66</c:v>
                </c:pt>
                <c:pt idx="6">
                  <c:v>4.6100000000000003</c:v>
                </c:pt>
                <c:pt idx="7">
                  <c:v>5.98</c:v>
                </c:pt>
                <c:pt idx="8">
                  <c:v>7.5</c:v>
                </c:pt>
                <c:pt idx="9">
                  <c:v>8.42</c:v>
                </c:pt>
                <c:pt idx="10">
                  <c:v>11.6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31-4B48-A336-90DED560E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5816160"/>
        <c:axId val="1835821568"/>
      </c:lineChart>
      <c:catAx>
        <c:axId val="18358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35821568"/>
        <c:crosses val="autoZero"/>
        <c:auto val="1"/>
        <c:lblAlgn val="ctr"/>
        <c:lblOffset val="100"/>
        <c:noMultiLvlLbl val="0"/>
      </c:catAx>
      <c:valAx>
        <c:axId val="1835821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3581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Budget</a:t>
            </a:r>
            <a:r>
              <a:rPr lang="en-US" b="1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 Deficit Vs GDP Growth</a:t>
            </a:r>
            <a:endParaRPr lang="en-US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Budget Deficit (% of GDP)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2024*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1.08</c:v>
                </c:pt>
                <c:pt idx="1">
                  <c:v>2.14</c:v>
                </c:pt>
                <c:pt idx="2">
                  <c:v>2.74</c:v>
                </c:pt>
                <c:pt idx="3">
                  <c:v>2.78</c:v>
                </c:pt>
                <c:pt idx="4">
                  <c:v>3.31</c:v>
                </c:pt>
                <c:pt idx="5">
                  <c:v>3.95</c:v>
                </c:pt>
                <c:pt idx="6">
                  <c:v>5.76</c:v>
                </c:pt>
                <c:pt idx="7">
                  <c:v>4</c:v>
                </c:pt>
                <c:pt idx="8">
                  <c:v>5.4</c:v>
                </c:pt>
                <c:pt idx="9">
                  <c:v>3.88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2F-41AD-8BEF-A4657A1A2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35809504"/>
        <c:axId val="18358099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Real GDP Growth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2024*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2.7</c:v>
                </c:pt>
                <c:pt idx="1">
                  <c:v>-1.6</c:v>
                </c:pt>
                <c:pt idx="2">
                  <c:v>0.8</c:v>
                </c:pt>
                <c:pt idx="3">
                  <c:v>1.9</c:v>
                </c:pt>
                <c:pt idx="4">
                  <c:v>2.2000000000000002</c:v>
                </c:pt>
                <c:pt idx="5">
                  <c:v>-1.79</c:v>
                </c:pt>
                <c:pt idx="6">
                  <c:v>3.5</c:v>
                </c:pt>
                <c:pt idx="7">
                  <c:v>3.25</c:v>
                </c:pt>
                <c:pt idx="8">
                  <c:v>2.2000000000000002</c:v>
                </c:pt>
                <c:pt idx="9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2F-41AD-8BEF-A4657A1A2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5809504"/>
        <c:axId val="1835809920"/>
      </c:lineChart>
      <c:catAx>
        <c:axId val="183580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35809920"/>
        <c:crosses val="autoZero"/>
        <c:auto val="1"/>
        <c:lblAlgn val="ctr"/>
        <c:lblOffset val="100"/>
        <c:noMultiLvlLbl val="0"/>
      </c:catAx>
      <c:valAx>
        <c:axId val="183580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3580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1BCBC-E200-4ACD-A517-F1E09C34F6C4}" type="doc">
      <dgm:prSet loTypeId="urn:microsoft.com/office/officeart/2005/8/layout/cycle8" loCatId="cycle" qsTypeId="urn:microsoft.com/office/officeart/2005/8/quickstyle/simple1" qsCatId="simple" csTypeId="urn:microsoft.com/office/officeart/2005/8/colors/colorful1#4" csCatId="colorful" phldr="1"/>
      <dgm:spPr/>
    </dgm:pt>
    <dgm:pt modelId="{32F79EB8-087C-4B1B-97E8-2E916475036C}">
      <dgm:prSet phldrT="[Text]" custT="1"/>
      <dgm:spPr/>
      <dgm:t>
        <a:bodyPr/>
        <a:lstStyle/>
        <a:p>
          <a:r>
            <a:rPr lang="en-US" sz="1400" b="1" dirty="0">
              <a:latin typeface="Century Gothic" pitchFamily="34" charset="0"/>
            </a:rPr>
            <a:t>Microeconomic Market Efficiency</a:t>
          </a:r>
        </a:p>
      </dgm:t>
    </dgm:pt>
    <dgm:pt modelId="{931C6EFD-BD65-4AFC-A6F5-7C780A734291}" type="parTrans" cxnId="{BA250562-C86B-47CF-A802-4857A8388322}">
      <dgm:prSet/>
      <dgm:spPr/>
      <dgm:t>
        <a:bodyPr/>
        <a:lstStyle/>
        <a:p>
          <a:endParaRPr lang="en-US"/>
        </a:p>
      </dgm:t>
    </dgm:pt>
    <dgm:pt modelId="{07CF36DE-D96E-43AC-B4BD-973DB5BD35A5}" type="sibTrans" cxnId="{BA250562-C86B-47CF-A802-4857A8388322}">
      <dgm:prSet/>
      <dgm:spPr/>
      <dgm:t>
        <a:bodyPr/>
        <a:lstStyle/>
        <a:p>
          <a:endParaRPr lang="en-US"/>
        </a:p>
      </dgm:t>
    </dgm:pt>
    <dgm:pt modelId="{61E3A097-5AFF-4D4A-86CE-BDEDDEBD7DB2}">
      <dgm:prSet phldrT="[Text]" custT="1"/>
      <dgm:spPr/>
      <dgm:t>
        <a:bodyPr/>
        <a:lstStyle/>
        <a:p>
          <a:r>
            <a:rPr lang="en-US" sz="1400" b="1" dirty="0">
              <a:latin typeface="Century Gothic" pitchFamily="34" charset="0"/>
            </a:rPr>
            <a:t>Social Development</a:t>
          </a:r>
        </a:p>
      </dgm:t>
    </dgm:pt>
    <dgm:pt modelId="{44F17797-5820-470C-A766-4E513F738D96}" type="parTrans" cxnId="{78BAAB91-CEFE-470A-8739-660E7681BA43}">
      <dgm:prSet/>
      <dgm:spPr/>
      <dgm:t>
        <a:bodyPr/>
        <a:lstStyle/>
        <a:p>
          <a:endParaRPr lang="en-US"/>
        </a:p>
      </dgm:t>
    </dgm:pt>
    <dgm:pt modelId="{A18A1FFE-FDAA-412E-9D1E-ACB84876431E}" type="sibTrans" cxnId="{78BAAB91-CEFE-470A-8739-660E7681BA43}">
      <dgm:prSet/>
      <dgm:spPr/>
      <dgm:t>
        <a:bodyPr/>
        <a:lstStyle/>
        <a:p>
          <a:endParaRPr lang="en-US"/>
        </a:p>
      </dgm:t>
    </dgm:pt>
    <dgm:pt modelId="{107360D4-2ADA-47DB-B281-F7F4A5AE3C4B}">
      <dgm:prSet phldrT="[Text]" custT="1"/>
      <dgm:spPr/>
      <dgm:t>
        <a:bodyPr/>
        <a:lstStyle/>
        <a:p>
          <a:r>
            <a:rPr lang="en-US" sz="1400" b="1" dirty="0">
              <a:latin typeface="Century Gothic" pitchFamily="34" charset="0"/>
            </a:rPr>
            <a:t>Good Governance</a:t>
          </a:r>
        </a:p>
      </dgm:t>
    </dgm:pt>
    <dgm:pt modelId="{CB8AF211-00B9-4041-9CBE-DCF434A695B3}" type="parTrans" cxnId="{7E28A734-9990-43AE-9C99-8AA2B6816B94}">
      <dgm:prSet/>
      <dgm:spPr/>
      <dgm:t>
        <a:bodyPr/>
        <a:lstStyle/>
        <a:p>
          <a:endParaRPr lang="en-US"/>
        </a:p>
      </dgm:t>
    </dgm:pt>
    <dgm:pt modelId="{5494403A-0291-47E4-87CD-6D8EB124AEE6}" type="sibTrans" cxnId="{7E28A734-9990-43AE-9C99-8AA2B6816B94}">
      <dgm:prSet/>
      <dgm:spPr/>
      <dgm:t>
        <a:bodyPr/>
        <a:lstStyle/>
        <a:p>
          <a:endParaRPr lang="en-US"/>
        </a:p>
      </dgm:t>
    </dgm:pt>
    <dgm:pt modelId="{24AC4051-7877-4AFC-8A49-D82B2E3695FE}">
      <dgm:prSet phldrT="[Text]" custT="1"/>
      <dgm:spPr/>
      <dgm:t>
        <a:bodyPr/>
        <a:lstStyle/>
        <a:p>
          <a:r>
            <a:rPr lang="en-US" sz="1400" b="1" dirty="0">
              <a:latin typeface="Century Gothic" pitchFamily="34" charset="0"/>
            </a:rPr>
            <a:t>Macroeconomic Stability</a:t>
          </a:r>
        </a:p>
      </dgm:t>
    </dgm:pt>
    <dgm:pt modelId="{C3E74231-123E-4433-A85E-B4ED8132A2E9}" type="parTrans" cxnId="{16D64257-542A-4DD9-9AF8-775B573C9E2B}">
      <dgm:prSet/>
      <dgm:spPr/>
      <dgm:t>
        <a:bodyPr/>
        <a:lstStyle/>
        <a:p>
          <a:endParaRPr lang="en-US"/>
        </a:p>
      </dgm:t>
    </dgm:pt>
    <dgm:pt modelId="{9E974029-BB91-44FF-83F4-BB91812AF4F9}" type="sibTrans" cxnId="{16D64257-542A-4DD9-9AF8-775B573C9E2B}">
      <dgm:prSet/>
      <dgm:spPr/>
      <dgm:t>
        <a:bodyPr/>
        <a:lstStyle/>
        <a:p>
          <a:endParaRPr lang="en-US"/>
        </a:p>
      </dgm:t>
    </dgm:pt>
    <dgm:pt modelId="{2999B317-3EF7-40C3-B655-82E659E8BC66}" type="pres">
      <dgm:prSet presAssocID="{20D1BCBC-E200-4ACD-A517-F1E09C34F6C4}" presName="compositeShape" presStyleCnt="0">
        <dgm:presLayoutVars>
          <dgm:chMax val="7"/>
          <dgm:dir/>
          <dgm:resizeHandles val="exact"/>
        </dgm:presLayoutVars>
      </dgm:prSet>
      <dgm:spPr/>
    </dgm:pt>
    <dgm:pt modelId="{336BB1ED-DB6A-4C29-B3B9-D5B37342F6AB}" type="pres">
      <dgm:prSet presAssocID="{20D1BCBC-E200-4ACD-A517-F1E09C34F6C4}" presName="wedge1" presStyleLbl="node1" presStyleIdx="0" presStyleCnt="4"/>
      <dgm:spPr/>
      <dgm:t>
        <a:bodyPr/>
        <a:lstStyle/>
        <a:p>
          <a:endParaRPr lang="en-US"/>
        </a:p>
      </dgm:t>
    </dgm:pt>
    <dgm:pt modelId="{8D003112-B4C5-486C-BAFA-DDD39555C567}" type="pres">
      <dgm:prSet presAssocID="{20D1BCBC-E200-4ACD-A517-F1E09C34F6C4}" presName="dummy1a" presStyleCnt="0"/>
      <dgm:spPr/>
    </dgm:pt>
    <dgm:pt modelId="{FD16345F-4D08-4DBA-BC36-289794A6CBFA}" type="pres">
      <dgm:prSet presAssocID="{20D1BCBC-E200-4ACD-A517-F1E09C34F6C4}" presName="dummy1b" presStyleCnt="0"/>
      <dgm:spPr/>
    </dgm:pt>
    <dgm:pt modelId="{6FD84292-61B3-4658-8E97-C3F7EE270E52}" type="pres">
      <dgm:prSet presAssocID="{20D1BCBC-E200-4ACD-A517-F1E09C34F6C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6C26E-E027-41DB-9187-E0D18BF9C535}" type="pres">
      <dgm:prSet presAssocID="{20D1BCBC-E200-4ACD-A517-F1E09C34F6C4}" presName="wedge2" presStyleLbl="node1" presStyleIdx="1" presStyleCnt="4"/>
      <dgm:spPr/>
      <dgm:t>
        <a:bodyPr/>
        <a:lstStyle/>
        <a:p>
          <a:endParaRPr lang="en-US"/>
        </a:p>
      </dgm:t>
    </dgm:pt>
    <dgm:pt modelId="{6DB7C0E9-6059-45F1-BF74-2A05F11F9987}" type="pres">
      <dgm:prSet presAssocID="{20D1BCBC-E200-4ACD-A517-F1E09C34F6C4}" presName="dummy2a" presStyleCnt="0"/>
      <dgm:spPr/>
    </dgm:pt>
    <dgm:pt modelId="{E293A35C-4A99-4427-9C3B-D5DA0B4146BF}" type="pres">
      <dgm:prSet presAssocID="{20D1BCBC-E200-4ACD-A517-F1E09C34F6C4}" presName="dummy2b" presStyleCnt="0"/>
      <dgm:spPr/>
    </dgm:pt>
    <dgm:pt modelId="{978E1657-BA6B-47BE-B65B-11DA8CC1FF97}" type="pres">
      <dgm:prSet presAssocID="{20D1BCBC-E200-4ACD-A517-F1E09C34F6C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A443C-FFEB-41AA-B1D0-A0A133B10BEB}" type="pres">
      <dgm:prSet presAssocID="{20D1BCBC-E200-4ACD-A517-F1E09C34F6C4}" presName="wedge3" presStyleLbl="node1" presStyleIdx="2" presStyleCnt="4"/>
      <dgm:spPr/>
      <dgm:t>
        <a:bodyPr/>
        <a:lstStyle/>
        <a:p>
          <a:endParaRPr lang="en-US"/>
        </a:p>
      </dgm:t>
    </dgm:pt>
    <dgm:pt modelId="{CC836FBA-BDCF-4961-9596-A988C2DBCF80}" type="pres">
      <dgm:prSet presAssocID="{20D1BCBC-E200-4ACD-A517-F1E09C34F6C4}" presName="dummy3a" presStyleCnt="0"/>
      <dgm:spPr/>
    </dgm:pt>
    <dgm:pt modelId="{9803D6F0-FC08-462C-8FC3-E1C43083039D}" type="pres">
      <dgm:prSet presAssocID="{20D1BCBC-E200-4ACD-A517-F1E09C34F6C4}" presName="dummy3b" presStyleCnt="0"/>
      <dgm:spPr/>
    </dgm:pt>
    <dgm:pt modelId="{C90ED68A-785B-4535-AE13-4616A2BA8173}" type="pres">
      <dgm:prSet presAssocID="{20D1BCBC-E200-4ACD-A517-F1E09C34F6C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82B81-81AC-4FED-8656-86EB427BB114}" type="pres">
      <dgm:prSet presAssocID="{20D1BCBC-E200-4ACD-A517-F1E09C34F6C4}" presName="wedge4" presStyleLbl="node1" presStyleIdx="3" presStyleCnt="4"/>
      <dgm:spPr/>
      <dgm:t>
        <a:bodyPr/>
        <a:lstStyle/>
        <a:p>
          <a:endParaRPr lang="en-US"/>
        </a:p>
      </dgm:t>
    </dgm:pt>
    <dgm:pt modelId="{0CBB319B-8297-4D63-A88B-CB35132F25D7}" type="pres">
      <dgm:prSet presAssocID="{20D1BCBC-E200-4ACD-A517-F1E09C34F6C4}" presName="dummy4a" presStyleCnt="0"/>
      <dgm:spPr/>
    </dgm:pt>
    <dgm:pt modelId="{BB8AEE87-9E18-431E-BC39-EA3012513F12}" type="pres">
      <dgm:prSet presAssocID="{20D1BCBC-E200-4ACD-A517-F1E09C34F6C4}" presName="dummy4b" presStyleCnt="0"/>
      <dgm:spPr/>
    </dgm:pt>
    <dgm:pt modelId="{9FF2D660-2D29-4DB6-B45D-1218E0C2BE34}" type="pres">
      <dgm:prSet presAssocID="{20D1BCBC-E200-4ACD-A517-F1E09C34F6C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6DCA02-8274-4743-87F3-0FEEEBDC889A}" type="pres">
      <dgm:prSet presAssocID="{07CF36DE-D96E-43AC-B4BD-973DB5BD35A5}" presName="arrowWedge1" presStyleLbl="fgSibTrans2D1" presStyleIdx="0" presStyleCnt="4"/>
      <dgm:spPr/>
    </dgm:pt>
    <dgm:pt modelId="{C821492D-74AC-453F-8A15-352B89615F38}" type="pres">
      <dgm:prSet presAssocID="{A18A1FFE-FDAA-412E-9D1E-ACB84876431E}" presName="arrowWedge2" presStyleLbl="fgSibTrans2D1" presStyleIdx="1" presStyleCnt="4"/>
      <dgm:spPr/>
    </dgm:pt>
    <dgm:pt modelId="{084E1B41-DAA6-4688-867E-E2DA798C0BDC}" type="pres">
      <dgm:prSet presAssocID="{5494403A-0291-47E4-87CD-6D8EB124AEE6}" presName="arrowWedge3" presStyleLbl="fgSibTrans2D1" presStyleIdx="2" presStyleCnt="4"/>
      <dgm:spPr/>
    </dgm:pt>
    <dgm:pt modelId="{D1D3BCEE-CA5A-4D66-8908-4F468C6748BF}" type="pres">
      <dgm:prSet presAssocID="{9E974029-BB91-44FF-83F4-BB91812AF4F9}" presName="arrowWedge4" presStyleLbl="fgSibTrans2D1" presStyleIdx="3" presStyleCnt="4"/>
      <dgm:spPr/>
    </dgm:pt>
  </dgm:ptLst>
  <dgm:cxnLst>
    <dgm:cxn modelId="{EF4B81FC-14D0-45B9-8B17-622010FB9E64}" type="presOf" srcId="{24AC4051-7877-4AFC-8A49-D82B2E3695FE}" destId="{D3082B81-81AC-4FED-8656-86EB427BB114}" srcOrd="0" destOrd="0" presId="urn:microsoft.com/office/officeart/2005/8/layout/cycle8"/>
    <dgm:cxn modelId="{BA250562-C86B-47CF-A802-4857A8388322}" srcId="{20D1BCBC-E200-4ACD-A517-F1E09C34F6C4}" destId="{32F79EB8-087C-4B1B-97E8-2E916475036C}" srcOrd="0" destOrd="0" parTransId="{931C6EFD-BD65-4AFC-A6F5-7C780A734291}" sibTransId="{07CF36DE-D96E-43AC-B4BD-973DB5BD35A5}"/>
    <dgm:cxn modelId="{595EE5BE-B02C-42B4-9B18-75D78D5432B4}" type="presOf" srcId="{24AC4051-7877-4AFC-8A49-D82B2E3695FE}" destId="{9FF2D660-2D29-4DB6-B45D-1218E0C2BE34}" srcOrd="1" destOrd="0" presId="urn:microsoft.com/office/officeart/2005/8/layout/cycle8"/>
    <dgm:cxn modelId="{EF796E85-4F94-489A-AC83-9E60ED492F47}" type="presOf" srcId="{61E3A097-5AFF-4D4A-86CE-BDEDDEBD7DB2}" destId="{978E1657-BA6B-47BE-B65B-11DA8CC1FF97}" srcOrd="1" destOrd="0" presId="urn:microsoft.com/office/officeart/2005/8/layout/cycle8"/>
    <dgm:cxn modelId="{78BAAB91-CEFE-470A-8739-660E7681BA43}" srcId="{20D1BCBC-E200-4ACD-A517-F1E09C34F6C4}" destId="{61E3A097-5AFF-4D4A-86CE-BDEDDEBD7DB2}" srcOrd="1" destOrd="0" parTransId="{44F17797-5820-470C-A766-4E513F738D96}" sibTransId="{A18A1FFE-FDAA-412E-9D1E-ACB84876431E}"/>
    <dgm:cxn modelId="{9B40CA64-53F7-4794-BACD-A214E183AD08}" type="presOf" srcId="{107360D4-2ADA-47DB-B281-F7F4A5AE3C4B}" destId="{C30A443C-FFEB-41AA-B1D0-A0A133B10BEB}" srcOrd="0" destOrd="0" presId="urn:microsoft.com/office/officeart/2005/8/layout/cycle8"/>
    <dgm:cxn modelId="{91896559-2FC3-4943-BE16-105F5A78809E}" type="presOf" srcId="{61E3A097-5AFF-4D4A-86CE-BDEDDEBD7DB2}" destId="{8856C26E-E027-41DB-9187-E0D18BF9C535}" srcOrd="0" destOrd="0" presId="urn:microsoft.com/office/officeart/2005/8/layout/cycle8"/>
    <dgm:cxn modelId="{1A6D2668-D7FF-4B39-AB76-6A04B0EE3AE2}" type="presOf" srcId="{32F79EB8-087C-4B1B-97E8-2E916475036C}" destId="{336BB1ED-DB6A-4C29-B3B9-D5B37342F6AB}" srcOrd="0" destOrd="0" presId="urn:microsoft.com/office/officeart/2005/8/layout/cycle8"/>
    <dgm:cxn modelId="{7E28A734-9990-43AE-9C99-8AA2B6816B94}" srcId="{20D1BCBC-E200-4ACD-A517-F1E09C34F6C4}" destId="{107360D4-2ADA-47DB-B281-F7F4A5AE3C4B}" srcOrd="2" destOrd="0" parTransId="{CB8AF211-00B9-4041-9CBE-DCF434A695B3}" sibTransId="{5494403A-0291-47E4-87CD-6D8EB124AEE6}"/>
    <dgm:cxn modelId="{0B5B2080-0213-431A-8F01-E0BFDD3137EC}" type="presOf" srcId="{20D1BCBC-E200-4ACD-A517-F1E09C34F6C4}" destId="{2999B317-3EF7-40C3-B655-82E659E8BC66}" srcOrd="0" destOrd="0" presId="urn:microsoft.com/office/officeart/2005/8/layout/cycle8"/>
    <dgm:cxn modelId="{16D64257-542A-4DD9-9AF8-775B573C9E2B}" srcId="{20D1BCBC-E200-4ACD-A517-F1E09C34F6C4}" destId="{24AC4051-7877-4AFC-8A49-D82B2E3695FE}" srcOrd="3" destOrd="0" parTransId="{C3E74231-123E-4433-A85E-B4ED8132A2E9}" sibTransId="{9E974029-BB91-44FF-83F4-BB91812AF4F9}"/>
    <dgm:cxn modelId="{F4DDDD95-DEBD-4F12-A3D7-34FD4ED222C2}" type="presOf" srcId="{107360D4-2ADA-47DB-B281-F7F4A5AE3C4B}" destId="{C90ED68A-785B-4535-AE13-4616A2BA8173}" srcOrd="1" destOrd="0" presId="urn:microsoft.com/office/officeart/2005/8/layout/cycle8"/>
    <dgm:cxn modelId="{DC39C471-97B5-460C-AE68-2C6DEEBB6FAF}" type="presOf" srcId="{32F79EB8-087C-4B1B-97E8-2E916475036C}" destId="{6FD84292-61B3-4658-8E97-C3F7EE270E52}" srcOrd="1" destOrd="0" presId="urn:microsoft.com/office/officeart/2005/8/layout/cycle8"/>
    <dgm:cxn modelId="{88EB4484-FEF0-48B9-86CB-87F6468CED38}" type="presParOf" srcId="{2999B317-3EF7-40C3-B655-82E659E8BC66}" destId="{336BB1ED-DB6A-4C29-B3B9-D5B37342F6AB}" srcOrd="0" destOrd="0" presId="urn:microsoft.com/office/officeart/2005/8/layout/cycle8"/>
    <dgm:cxn modelId="{55576782-9861-4DCF-9256-128622A7C621}" type="presParOf" srcId="{2999B317-3EF7-40C3-B655-82E659E8BC66}" destId="{8D003112-B4C5-486C-BAFA-DDD39555C567}" srcOrd="1" destOrd="0" presId="urn:microsoft.com/office/officeart/2005/8/layout/cycle8"/>
    <dgm:cxn modelId="{E57AF82E-9505-4302-A40A-E8C6D4B6280E}" type="presParOf" srcId="{2999B317-3EF7-40C3-B655-82E659E8BC66}" destId="{FD16345F-4D08-4DBA-BC36-289794A6CBFA}" srcOrd="2" destOrd="0" presId="urn:microsoft.com/office/officeart/2005/8/layout/cycle8"/>
    <dgm:cxn modelId="{CAF08B7A-5DC0-4954-A2F1-E096A87E067A}" type="presParOf" srcId="{2999B317-3EF7-40C3-B655-82E659E8BC66}" destId="{6FD84292-61B3-4658-8E97-C3F7EE270E52}" srcOrd="3" destOrd="0" presId="urn:microsoft.com/office/officeart/2005/8/layout/cycle8"/>
    <dgm:cxn modelId="{FA01651B-45CE-4476-A5B4-7D09F4A42BBC}" type="presParOf" srcId="{2999B317-3EF7-40C3-B655-82E659E8BC66}" destId="{8856C26E-E027-41DB-9187-E0D18BF9C535}" srcOrd="4" destOrd="0" presId="urn:microsoft.com/office/officeart/2005/8/layout/cycle8"/>
    <dgm:cxn modelId="{17CFAAED-CBF3-4255-8404-ABD09A48C41A}" type="presParOf" srcId="{2999B317-3EF7-40C3-B655-82E659E8BC66}" destId="{6DB7C0E9-6059-45F1-BF74-2A05F11F9987}" srcOrd="5" destOrd="0" presId="urn:microsoft.com/office/officeart/2005/8/layout/cycle8"/>
    <dgm:cxn modelId="{99D40987-F20B-4D53-9A81-41D8A1D716E8}" type="presParOf" srcId="{2999B317-3EF7-40C3-B655-82E659E8BC66}" destId="{E293A35C-4A99-4427-9C3B-D5DA0B4146BF}" srcOrd="6" destOrd="0" presId="urn:microsoft.com/office/officeart/2005/8/layout/cycle8"/>
    <dgm:cxn modelId="{1066A54D-C730-4BBA-B368-1B5108432243}" type="presParOf" srcId="{2999B317-3EF7-40C3-B655-82E659E8BC66}" destId="{978E1657-BA6B-47BE-B65B-11DA8CC1FF97}" srcOrd="7" destOrd="0" presId="urn:microsoft.com/office/officeart/2005/8/layout/cycle8"/>
    <dgm:cxn modelId="{42FADA7E-75FE-4A71-A25F-599F1D9A328C}" type="presParOf" srcId="{2999B317-3EF7-40C3-B655-82E659E8BC66}" destId="{C30A443C-FFEB-41AA-B1D0-A0A133B10BEB}" srcOrd="8" destOrd="0" presId="urn:microsoft.com/office/officeart/2005/8/layout/cycle8"/>
    <dgm:cxn modelId="{88726785-0DFB-4A5B-B1CD-72ABC698A789}" type="presParOf" srcId="{2999B317-3EF7-40C3-B655-82E659E8BC66}" destId="{CC836FBA-BDCF-4961-9596-A988C2DBCF80}" srcOrd="9" destOrd="0" presId="urn:microsoft.com/office/officeart/2005/8/layout/cycle8"/>
    <dgm:cxn modelId="{F4FC7619-B74E-4C4B-8E72-356FCFBCFF00}" type="presParOf" srcId="{2999B317-3EF7-40C3-B655-82E659E8BC66}" destId="{9803D6F0-FC08-462C-8FC3-E1C43083039D}" srcOrd="10" destOrd="0" presId="urn:microsoft.com/office/officeart/2005/8/layout/cycle8"/>
    <dgm:cxn modelId="{981C4604-05E9-4BAB-A126-8E0D65ED88C3}" type="presParOf" srcId="{2999B317-3EF7-40C3-B655-82E659E8BC66}" destId="{C90ED68A-785B-4535-AE13-4616A2BA8173}" srcOrd="11" destOrd="0" presId="urn:microsoft.com/office/officeart/2005/8/layout/cycle8"/>
    <dgm:cxn modelId="{8C9FA67D-BCA1-4F9A-8490-8EC88CED3E12}" type="presParOf" srcId="{2999B317-3EF7-40C3-B655-82E659E8BC66}" destId="{D3082B81-81AC-4FED-8656-86EB427BB114}" srcOrd="12" destOrd="0" presId="urn:microsoft.com/office/officeart/2005/8/layout/cycle8"/>
    <dgm:cxn modelId="{F86C0CA9-1850-4727-B920-988DA8169B44}" type="presParOf" srcId="{2999B317-3EF7-40C3-B655-82E659E8BC66}" destId="{0CBB319B-8297-4D63-A88B-CB35132F25D7}" srcOrd="13" destOrd="0" presId="urn:microsoft.com/office/officeart/2005/8/layout/cycle8"/>
    <dgm:cxn modelId="{7FDC1DBE-FD80-409B-A270-FF74B17A4210}" type="presParOf" srcId="{2999B317-3EF7-40C3-B655-82E659E8BC66}" destId="{BB8AEE87-9E18-431E-BC39-EA3012513F12}" srcOrd="14" destOrd="0" presId="urn:microsoft.com/office/officeart/2005/8/layout/cycle8"/>
    <dgm:cxn modelId="{CD13DFFD-377E-4C47-84E7-43BE2EC2DD74}" type="presParOf" srcId="{2999B317-3EF7-40C3-B655-82E659E8BC66}" destId="{9FF2D660-2D29-4DB6-B45D-1218E0C2BE34}" srcOrd="15" destOrd="0" presId="urn:microsoft.com/office/officeart/2005/8/layout/cycle8"/>
    <dgm:cxn modelId="{1BC4D080-DEBB-40D8-BA82-6AD94008DC0D}" type="presParOf" srcId="{2999B317-3EF7-40C3-B655-82E659E8BC66}" destId="{766DCA02-8274-4743-87F3-0FEEEBDC889A}" srcOrd="16" destOrd="0" presId="urn:microsoft.com/office/officeart/2005/8/layout/cycle8"/>
    <dgm:cxn modelId="{235B0F91-5AFF-4401-8DE2-E082B4E4CB77}" type="presParOf" srcId="{2999B317-3EF7-40C3-B655-82E659E8BC66}" destId="{C821492D-74AC-453F-8A15-352B89615F38}" srcOrd="17" destOrd="0" presId="urn:microsoft.com/office/officeart/2005/8/layout/cycle8"/>
    <dgm:cxn modelId="{4D65D4EC-0431-48E2-9B8C-57F2899338CE}" type="presParOf" srcId="{2999B317-3EF7-40C3-B655-82E659E8BC66}" destId="{084E1B41-DAA6-4688-867E-E2DA798C0BDC}" srcOrd="18" destOrd="0" presId="urn:microsoft.com/office/officeart/2005/8/layout/cycle8"/>
    <dgm:cxn modelId="{1561FDA6-FC7F-482F-A636-568885B608B8}" type="presParOf" srcId="{2999B317-3EF7-40C3-B655-82E659E8BC66}" destId="{D1D3BCEE-CA5A-4D66-8908-4F468C6748BF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99E7AD-D371-4C01-A5BC-304D97156B80}" type="doc">
      <dgm:prSet loTypeId="urn:microsoft.com/office/officeart/2005/8/layout/vList5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1E57AF1-0EE9-46DA-86E1-1C4F629430EB}">
      <dgm:prSet phldrT="[Text]" phldr="0"/>
      <dgm:spPr/>
      <dgm:t>
        <a:bodyPr/>
        <a:lstStyle/>
        <a:p>
          <a:r>
            <a:rPr lang="en-US" dirty="0"/>
            <a:t>Balanced Budget</a:t>
          </a:r>
        </a:p>
      </dgm:t>
    </dgm:pt>
    <dgm:pt modelId="{6E80E3CA-AD4A-4378-A3CF-383F5012D1B1}" type="parTrans" cxnId="{E6BC0B0F-97F5-42FD-9273-7858DF26D708}">
      <dgm:prSet/>
      <dgm:spPr/>
      <dgm:t>
        <a:bodyPr/>
        <a:lstStyle/>
        <a:p>
          <a:endParaRPr lang="en-US"/>
        </a:p>
      </dgm:t>
    </dgm:pt>
    <dgm:pt modelId="{8A90CD1C-3045-49E1-B196-26117DC05327}" type="sibTrans" cxnId="{E6BC0B0F-97F5-42FD-9273-7858DF26D708}">
      <dgm:prSet/>
      <dgm:spPr/>
      <dgm:t>
        <a:bodyPr/>
        <a:lstStyle/>
        <a:p>
          <a:endParaRPr lang="en-US"/>
        </a:p>
      </dgm:t>
    </dgm:pt>
    <dgm:pt modelId="{6E329ED1-8D65-4B66-8D2A-7560A971421A}">
      <dgm:prSet phldrT="[Text]" phldr="0"/>
      <dgm:spPr/>
      <dgm:t>
        <a:bodyPr/>
        <a:lstStyle/>
        <a:p>
          <a:r>
            <a:rPr lang="en-US" dirty="0"/>
            <a:t>Government expenditure equals expected revenue</a:t>
          </a:r>
        </a:p>
      </dgm:t>
    </dgm:pt>
    <dgm:pt modelId="{A2893081-1600-4439-B4B6-A0E12A7A5783}" type="parTrans" cxnId="{E3692C83-3CD2-4105-AA4F-161F3CD379E3}">
      <dgm:prSet/>
      <dgm:spPr/>
      <dgm:t>
        <a:bodyPr/>
        <a:lstStyle/>
        <a:p>
          <a:endParaRPr lang="en-US"/>
        </a:p>
      </dgm:t>
    </dgm:pt>
    <dgm:pt modelId="{C6925EB9-4555-45E3-ACC9-CFB995362E8F}" type="sibTrans" cxnId="{E3692C83-3CD2-4105-AA4F-161F3CD379E3}">
      <dgm:prSet/>
      <dgm:spPr/>
      <dgm:t>
        <a:bodyPr/>
        <a:lstStyle/>
        <a:p>
          <a:endParaRPr lang="en-US"/>
        </a:p>
      </dgm:t>
    </dgm:pt>
    <dgm:pt modelId="{BBC9ECAE-EB6B-4ED6-8292-7B65A5E23034}">
      <dgm:prSet phldrT="[Text]" phldr="0"/>
      <dgm:spPr/>
      <dgm:t>
        <a:bodyPr/>
        <a:lstStyle/>
        <a:p>
          <a:r>
            <a:rPr lang="en-US" dirty="0"/>
            <a:t>Surplus Budget </a:t>
          </a:r>
        </a:p>
      </dgm:t>
    </dgm:pt>
    <dgm:pt modelId="{DDD3E071-3753-40B9-9680-E1B9ABA2DECB}" type="parTrans" cxnId="{C421F8C0-F2DD-4F3B-9DDA-EE7700AC2155}">
      <dgm:prSet/>
      <dgm:spPr/>
      <dgm:t>
        <a:bodyPr/>
        <a:lstStyle/>
        <a:p>
          <a:endParaRPr lang="en-US"/>
        </a:p>
      </dgm:t>
    </dgm:pt>
    <dgm:pt modelId="{A20CE189-3E51-4122-A547-51662E2D281D}" type="sibTrans" cxnId="{C421F8C0-F2DD-4F3B-9DDA-EE7700AC2155}">
      <dgm:prSet/>
      <dgm:spPr/>
      <dgm:t>
        <a:bodyPr/>
        <a:lstStyle/>
        <a:p>
          <a:endParaRPr lang="en-US"/>
        </a:p>
      </dgm:t>
    </dgm:pt>
    <dgm:pt modelId="{B97A1E46-AEAB-4D34-98A5-1BFB1DA9AA1E}">
      <dgm:prSet phldrT="[Text]" phldr="0"/>
      <dgm:spPr/>
      <dgm:t>
        <a:bodyPr/>
        <a:lstStyle/>
        <a:p>
          <a:r>
            <a:rPr lang="en-US" dirty="0"/>
            <a:t>Expected revenue exceeds planned expenditure</a:t>
          </a:r>
        </a:p>
      </dgm:t>
    </dgm:pt>
    <dgm:pt modelId="{D64BB208-6518-4C1C-9DD0-BF55531690ED}" type="parTrans" cxnId="{EC6904BF-E410-4B61-934C-A962074FB2C7}">
      <dgm:prSet/>
      <dgm:spPr/>
      <dgm:t>
        <a:bodyPr/>
        <a:lstStyle/>
        <a:p>
          <a:endParaRPr lang="en-US"/>
        </a:p>
      </dgm:t>
    </dgm:pt>
    <dgm:pt modelId="{BD1EA53D-D977-4ABF-A73C-85E3B7581CC7}" type="sibTrans" cxnId="{EC6904BF-E410-4B61-934C-A962074FB2C7}">
      <dgm:prSet/>
      <dgm:spPr/>
      <dgm:t>
        <a:bodyPr/>
        <a:lstStyle/>
        <a:p>
          <a:endParaRPr lang="en-US"/>
        </a:p>
      </dgm:t>
    </dgm:pt>
    <dgm:pt modelId="{9E34C283-2A6E-4BC8-9C2F-899FD05436B7}">
      <dgm:prSet phldrT="[Text]" phldr="0"/>
      <dgm:spPr/>
      <dgm:t>
        <a:bodyPr/>
        <a:lstStyle/>
        <a:p>
          <a:r>
            <a:rPr lang="en-US" dirty="0"/>
            <a:t>Deficit Budget</a:t>
          </a:r>
        </a:p>
      </dgm:t>
    </dgm:pt>
    <dgm:pt modelId="{F1E5D9CC-BBD1-45D9-A98F-2D7F0B6E8FB8}" type="parTrans" cxnId="{EF5E91C8-BFD9-42E1-A542-DAAC551BA08C}">
      <dgm:prSet/>
      <dgm:spPr/>
      <dgm:t>
        <a:bodyPr/>
        <a:lstStyle/>
        <a:p>
          <a:endParaRPr lang="en-US"/>
        </a:p>
      </dgm:t>
    </dgm:pt>
    <dgm:pt modelId="{A467682B-516B-4B35-B22E-61A4471305DE}" type="sibTrans" cxnId="{EF5E91C8-BFD9-42E1-A542-DAAC551BA08C}">
      <dgm:prSet/>
      <dgm:spPr/>
      <dgm:t>
        <a:bodyPr/>
        <a:lstStyle/>
        <a:p>
          <a:endParaRPr lang="en-US"/>
        </a:p>
      </dgm:t>
    </dgm:pt>
    <dgm:pt modelId="{7B44FBE9-5057-4D2C-B3E1-5E478E244ED0}">
      <dgm:prSet phldrT="[Text]" phldr="0"/>
      <dgm:spPr/>
      <dgm:t>
        <a:bodyPr/>
        <a:lstStyle/>
        <a:p>
          <a:r>
            <a:rPr lang="en-US" dirty="0"/>
            <a:t>Planned expenditure exceeds estimated revenue</a:t>
          </a:r>
        </a:p>
      </dgm:t>
    </dgm:pt>
    <dgm:pt modelId="{C7D31D37-9D80-45D8-AC08-D03DF4726063}" type="parTrans" cxnId="{113C43CD-61EF-4147-A143-B3BFD1A84102}">
      <dgm:prSet/>
      <dgm:spPr/>
      <dgm:t>
        <a:bodyPr/>
        <a:lstStyle/>
        <a:p>
          <a:endParaRPr lang="en-US"/>
        </a:p>
      </dgm:t>
    </dgm:pt>
    <dgm:pt modelId="{E49C8D01-EF76-4633-8E68-EFD5BC940935}" type="sibTrans" cxnId="{113C43CD-61EF-4147-A143-B3BFD1A84102}">
      <dgm:prSet/>
      <dgm:spPr/>
      <dgm:t>
        <a:bodyPr/>
        <a:lstStyle/>
        <a:p>
          <a:endParaRPr lang="en-US"/>
        </a:p>
      </dgm:t>
    </dgm:pt>
    <dgm:pt modelId="{ADDB0708-BB92-4515-A54E-F820165C40D7}">
      <dgm:prSet phldrT="[Text]" phldr="0"/>
      <dgm:spPr/>
      <dgm:t>
        <a:bodyPr/>
        <a:lstStyle/>
        <a:p>
          <a:r>
            <a:rPr lang="en-US" dirty="0"/>
            <a:t>Expansionary fiscal policy</a:t>
          </a:r>
        </a:p>
      </dgm:t>
    </dgm:pt>
    <dgm:pt modelId="{3D252389-9992-4ECD-9AC1-71E95F5A626D}" type="parTrans" cxnId="{97CBF479-8B50-4E3E-9C89-6005B7919FC1}">
      <dgm:prSet/>
      <dgm:spPr/>
      <dgm:t>
        <a:bodyPr/>
        <a:lstStyle/>
        <a:p>
          <a:endParaRPr lang="en-US"/>
        </a:p>
      </dgm:t>
    </dgm:pt>
    <dgm:pt modelId="{A028ECC0-CF3F-4FA0-B09D-F55511E8656D}" type="sibTrans" cxnId="{97CBF479-8B50-4E3E-9C89-6005B7919FC1}">
      <dgm:prSet/>
      <dgm:spPr/>
      <dgm:t>
        <a:bodyPr/>
        <a:lstStyle/>
        <a:p>
          <a:endParaRPr lang="en-US"/>
        </a:p>
      </dgm:t>
    </dgm:pt>
    <dgm:pt modelId="{7E74E30D-2F5A-4472-87A8-0F6E199E4161}">
      <dgm:prSet phldrT="[Text]" phldr="0"/>
      <dgm:spPr/>
      <dgm:t>
        <a:bodyPr/>
        <a:lstStyle/>
        <a:p>
          <a:r>
            <a:rPr lang="en-US" dirty="0"/>
            <a:t>Contractionary fiscal policy</a:t>
          </a:r>
        </a:p>
      </dgm:t>
    </dgm:pt>
    <dgm:pt modelId="{DD5B9F92-8C19-4171-91AB-791D08E107DA}" type="parTrans" cxnId="{0B1216AA-CC0C-4CE5-AD49-B57EB16749FE}">
      <dgm:prSet/>
      <dgm:spPr/>
      <dgm:t>
        <a:bodyPr/>
        <a:lstStyle/>
        <a:p>
          <a:endParaRPr lang="en-US"/>
        </a:p>
      </dgm:t>
    </dgm:pt>
    <dgm:pt modelId="{AF266791-6E38-4081-9976-A59690B087E3}" type="sibTrans" cxnId="{0B1216AA-CC0C-4CE5-AD49-B57EB16749FE}">
      <dgm:prSet/>
      <dgm:spPr/>
      <dgm:t>
        <a:bodyPr/>
        <a:lstStyle/>
        <a:p>
          <a:endParaRPr lang="en-US"/>
        </a:p>
      </dgm:t>
    </dgm:pt>
    <dgm:pt modelId="{B1F4382E-EC99-4F24-9DEC-8A35D2B91DC9}" type="pres">
      <dgm:prSet presAssocID="{E699E7AD-D371-4C01-A5BC-304D97156B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204AA1-9EDE-4736-BE82-16C403B1EF1C}" type="pres">
      <dgm:prSet presAssocID="{E1E57AF1-0EE9-46DA-86E1-1C4F629430EB}" presName="linNode" presStyleCnt="0"/>
      <dgm:spPr/>
    </dgm:pt>
    <dgm:pt modelId="{02B75065-2845-42D4-B51B-A19296B57BE9}" type="pres">
      <dgm:prSet presAssocID="{E1E57AF1-0EE9-46DA-86E1-1C4F629430E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0F1ED-32F4-4F4F-BFB6-040B4E6A6552}" type="pres">
      <dgm:prSet presAssocID="{E1E57AF1-0EE9-46DA-86E1-1C4F629430EB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BBEF2-ED89-46B3-9E35-91BCFADEF836}" type="pres">
      <dgm:prSet presAssocID="{8A90CD1C-3045-49E1-B196-26117DC05327}" presName="sp" presStyleCnt="0"/>
      <dgm:spPr/>
    </dgm:pt>
    <dgm:pt modelId="{B95C878D-A52F-4DBD-94A1-CA103ECC308B}" type="pres">
      <dgm:prSet presAssocID="{BBC9ECAE-EB6B-4ED6-8292-7B65A5E23034}" presName="linNode" presStyleCnt="0"/>
      <dgm:spPr/>
    </dgm:pt>
    <dgm:pt modelId="{1F4D5D3C-AE08-4E0B-B8DE-CC08A94A9DEB}" type="pres">
      <dgm:prSet presAssocID="{BBC9ECAE-EB6B-4ED6-8292-7B65A5E2303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A29E4-4315-43CE-BEAE-0C1FF9E1EB69}" type="pres">
      <dgm:prSet presAssocID="{BBC9ECAE-EB6B-4ED6-8292-7B65A5E2303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702BF2-46E3-40D7-B712-E41100C9C387}" type="pres">
      <dgm:prSet presAssocID="{A20CE189-3E51-4122-A547-51662E2D281D}" presName="sp" presStyleCnt="0"/>
      <dgm:spPr/>
    </dgm:pt>
    <dgm:pt modelId="{F758B382-3F96-4563-A744-41ABF2D13A50}" type="pres">
      <dgm:prSet presAssocID="{9E34C283-2A6E-4BC8-9C2F-899FD05436B7}" presName="linNode" presStyleCnt="0"/>
      <dgm:spPr/>
    </dgm:pt>
    <dgm:pt modelId="{C8E14208-7A17-46EF-95E8-C43CCD0ED6CC}" type="pres">
      <dgm:prSet presAssocID="{9E34C283-2A6E-4BC8-9C2F-899FD05436B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646A1-9C33-47D0-A971-D855CC738476}" type="pres">
      <dgm:prSet presAssocID="{9E34C283-2A6E-4BC8-9C2F-899FD05436B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3C43CD-61EF-4147-A143-B3BFD1A84102}" srcId="{9E34C283-2A6E-4BC8-9C2F-899FD05436B7}" destId="{7B44FBE9-5057-4D2C-B3E1-5E478E244ED0}" srcOrd="0" destOrd="0" parTransId="{C7D31D37-9D80-45D8-AC08-D03DF4726063}" sibTransId="{E49C8D01-EF76-4633-8E68-EFD5BC940935}"/>
    <dgm:cxn modelId="{DD1E6B3C-6E5B-47C4-A89B-F32B536D29A3}" type="presOf" srcId="{E699E7AD-D371-4C01-A5BC-304D97156B80}" destId="{B1F4382E-EC99-4F24-9DEC-8A35D2B91DC9}" srcOrd="0" destOrd="0" presId="urn:microsoft.com/office/officeart/2005/8/layout/vList5"/>
    <dgm:cxn modelId="{F5F8EA6C-08CC-4D0F-AF1B-2A84C1F5197C}" type="presOf" srcId="{7E74E30D-2F5A-4472-87A8-0F6E199E4161}" destId="{886A29E4-4315-43CE-BEAE-0C1FF9E1EB69}" srcOrd="0" destOrd="1" presId="urn:microsoft.com/office/officeart/2005/8/layout/vList5"/>
    <dgm:cxn modelId="{EC6904BF-E410-4B61-934C-A962074FB2C7}" srcId="{BBC9ECAE-EB6B-4ED6-8292-7B65A5E23034}" destId="{B97A1E46-AEAB-4D34-98A5-1BFB1DA9AA1E}" srcOrd="0" destOrd="0" parTransId="{D64BB208-6518-4C1C-9DD0-BF55531690ED}" sibTransId="{BD1EA53D-D977-4ABF-A73C-85E3B7581CC7}"/>
    <dgm:cxn modelId="{EF5E91C8-BFD9-42E1-A542-DAAC551BA08C}" srcId="{E699E7AD-D371-4C01-A5BC-304D97156B80}" destId="{9E34C283-2A6E-4BC8-9C2F-899FD05436B7}" srcOrd="2" destOrd="0" parTransId="{F1E5D9CC-BBD1-45D9-A98F-2D7F0B6E8FB8}" sibTransId="{A467682B-516B-4B35-B22E-61A4471305DE}"/>
    <dgm:cxn modelId="{12853F87-6818-40DF-88F7-22937C33590E}" type="presOf" srcId="{B97A1E46-AEAB-4D34-98A5-1BFB1DA9AA1E}" destId="{886A29E4-4315-43CE-BEAE-0C1FF9E1EB69}" srcOrd="0" destOrd="0" presId="urn:microsoft.com/office/officeart/2005/8/layout/vList5"/>
    <dgm:cxn modelId="{51F00330-2002-48F6-B47B-51F48F43EA31}" type="presOf" srcId="{9E34C283-2A6E-4BC8-9C2F-899FD05436B7}" destId="{C8E14208-7A17-46EF-95E8-C43CCD0ED6CC}" srcOrd="0" destOrd="0" presId="urn:microsoft.com/office/officeart/2005/8/layout/vList5"/>
    <dgm:cxn modelId="{97CBF479-8B50-4E3E-9C89-6005B7919FC1}" srcId="{9E34C283-2A6E-4BC8-9C2F-899FD05436B7}" destId="{ADDB0708-BB92-4515-A54E-F820165C40D7}" srcOrd="1" destOrd="0" parTransId="{3D252389-9992-4ECD-9AC1-71E95F5A626D}" sibTransId="{A028ECC0-CF3F-4FA0-B09D-F55511E8656D}"/>
    <dgm:cxn modelId="{CCB5EA66-F8DD-4213-A59A-45FCC18DAD53}" type="presOf" srcId="{E1E57AF1-0EE9-46DA-86E1-1C4F629430EB}" destId="{02B75065-2845-42D4-B51B-A19296B57BE9}" srcOrd="0" destOrd="0" presId="urn:microsoft.com/office/officeart/2005/8/layout/vList5"/>
    <dgm:cxn modelId="{E3692C83-3CD2-4105-AA4F-161F3CD379E3}" srcId="{E1E57AF1-0EE9-46DA-86E1-1C4F629430EB}" destId="{6E329ED1-8D65-4B66-8D2A-7560A971421A}" srcOrd="0" destOrd="0" parTransId="{A2893081-1600-4439-B4B6-A0E12A7A5783}" sibTransId="{C6925EB9-4555-45E3-ACC9-CFB995362E8F}"/>
    <dgm:cxn modelId="{C421F8C0-F2DD-4F3B-9DDA-EE7700AC2155}" srcId="{E699E7AD-D371-4C01-A5BC-304D97156B80}" destId="{BBC9ECAE-EB6B-4ED6-8292-7B65A5E23034}" srcOrd="1" destOrd="0" parTransId="{DDD3E071-3753-40B9-9680-E1B9ABA2DECB}" sibTransId="{A20CE189-3E51-4122-A547-51662E2D281D}"/>
    <dgm:cxn modelId="{E6BC0B0F-97F5-42FD-9273-7858DF26D708}" srcId="{E699E7AD-D371-4C01-A5BC-304D97156B80}" destId="{E1E57AF1-0EE9-46DA-86E1-1C4F629430EB}" srcOrd="0" destOrd="0" parTransId="{6E80E3CA-AD4A-4378-A3CF-383F5012D1B1}" sibTransId="{8A90CD1C-3045-49E1-B196-26117DC05327}"/>
    <dgm:cxn modelId="{E4C77904-D032-4F21-882E-317D49760487}" type="presOf" srcId="{BBC9ECAE-EB6B-4ED6-8292-7B65A5E23034}" destId="{1F4D5D3C-AE08-4E0B-B8DE-CC08A94A9DEB}" srcOrd="0" destOrd="0" presId="urn:microsoft.com/office/officeart/2005/8/layout/vList5"/>
    <dgm:cxn modelId="{0B1216AA-CC0C-4CE5-AD49-B57EB16749FE}" srcId="{BBC9ECAE-EB6B-4ED6-8292-7B65A5E23034}" destId="{7E74E30D-2F5A-4472-87A8-0F6E199E4161}" srcOrd="1" destOrd="0" parTransId="{DD5B9F92-8C19-4171-91AB-791D08E107DA}" sibTransId="{AF266791-6E38-4081-9976-A59690B087E3}"/>
    <dgm:cxn modelId="{64036F8B-B8A1-4D9B-89AA-C30752B3A8C0}" type="presOf" srcId="{ADDB0708-BB92-4515-A54E-F820165C40D7}" destId="{E68646A1-9C33-47D0-A971-D855CC738476}" srcOrd="0" destOrd="1" presId="urn:microsoft.com/office/officeart/2005/8/layout/vList5"/>
    <dgm:cxn modelId="{0FD46167-BED5-42C4-874A-80C4EFA34495}" type="presOf" srcId="{6E329ED1-8D65-4B66-8D2A-7560A971421A}" destId="{1B80F1ED-32F4-4F4F-BFB6-040B4E6A6552}" srcOrd="0" destOrd="0" presId="urn:microsoft.com/office/officeart/2005/8/layout/vList5"/>
    <dgm:cxn modelId="{27A2C306-90A7-4D58-AA78-D428B5549F63}" type="presOf" srcId="{7B44FBE9-5057-4D2C-B3E1-5E478E244ED0}" destId="{E68646A1-9C33-47D0-A971-D855CC738476}" srcOrd="0" destOrd="0" presId="urn:microsoft.com/office/officeart/2005/8/layout/vList5"/>
    <dgm:cxn modelId="{1ABC0163-0339-473F-BCA2-EF80F59E7203}" type="presParOf" srcId="{B1F4382E-EC99-4F24-9DEC-8A35D2B91DC9}" destId="{94204AA1-9EDE-4736-BE82-16C403B1EF1C}" srcOrd="0" destOrd="0" presId="urn:microsoft.com/office/officeart/2005/8/layout/vList5"/>
    <dgm:cxn modelId="{25C5F732-2909-446F-9AE8-68E88446C59C}" type="presParOf" srcId="{94204AA1-9EDE-4736-BE82-16C403B1EF1C}" destId="{02B75065-2845-42D4-B51B-A19296B57BE9}" srcOrd="0" destOrd="0" presId="urn:microsoft.com/office/officeart/2005/8/layout/vList5"/>
    <dgm:cxn modelId="{F4A263B4-56A3-42FA-B9CA-85ABE288EF3A}" type="presParOf" srcId="{94204AA1-9EDE-4736-BE82-16C403B1EF1C}" destId="{1B80F1ED-32F4-4F4F-BFB6-040B4E6A6552}" srcOrd="1" destOrd="0" presId="urn:microsoft.com/office/officeart/2005/8/layout/vList5"/>
    <dgm:cxn modelId="{5CD08C13-2725-420A-AAB2-C0013E91AE46}" type="presParOf" srcId="{B1F4382E-EC99-4F24-9DEC-8A35D2B91DC9}" destId="{BE2BBEF2-ED89-46B3-9E35-91BCFADEF836}" srcOrd="1" destOrd="0" presId="urn:microsoft.com/office/officeart/2005/8/layout/vList5"/>
    <dgm:cxn modelId="{82A4381F-F2E2-4F6B-B851-4AD00CFE847A}" type="presParOf" srcId="{B1F4382E-EC99-4F24-9DEC-8A35D2B91DC9}" destId="{B95C878D-A52F-4DBD-94A1-CA103ECC308B}" srcOrd="2" destOrd="0" presId="urn:microsoft.com/office/officeart/2005/8/layout/vList5"/>
    <dgm:cxn modelId="{056C3392-76E6-4ED6-8400-C70BE66A9DC4}" type="presParOf" srcId="{B95C878D-A52F-4DBD-94A1-CA103ECC308B}" destId="{1F4D5D3C-AE08-4E0B-B8DE-CC08A94A9DEB}" srcOrd="0" destOrd="0" presId="urn:microsoft.com/office/officeart/2005/8/layout/vList5"/>
    <dgm:cxn modelId="{3E99647F-C52B-403C-A976-3F2DEAA41559}" type="presParOf" srcId="{B95C878D-A52F-4DBD-94A1-CA103ECC308B}" destId="{886A29E4-4315-43CE-BEAE-0C1FF9E1EB69}" srcOrd="1" destOrd="0" presId="urn:microsoft.com/office/officeart/2005/8/layout/vList5"/>
    <dgm:cxn modelId="{0E4E6BEA-8748-4D42-8BFF-C348BD8CE703}" type="presParOf" srcId="{B1F4382E-EC99-4F24-9DEC-8A35D2B91DC9}" destId="{18702BF2-46E3-40D7-B712-E41100C9C387}" srcOrd="3" destOrd="0" presId="urn:microsoft.com/office/officeart/2005/8/layout/vList5"/>
    <dgm:cxn modelId="{9BA03DB0-A6B9-48B6-8F4D-502A5F70A3D4}" type="presParOf" srcId="{B1F4382E-EC99-4F24-9DEC-8A35D2B91DC9}" destId="{F758B382-3F96-4563-A744-41ABF2D13A50}" srcOrd="4" destOrd="0" presId="urn:microsoft.com/office/officeart/2005/8/layout/vList5"/>
    <dgm:cxn modelId="{EC0F1ACF-2144-4CD3-B855-D720B120C938}" type="presParOf" srcId="{F758B382-3F96-4563-A744-41ABF2D13A50}" destId="{C8E14208-7A17-46EF-95E8-C43CCD0ED6CC}" srcOrd="0" destOrd="0" presId="urn:microsoft.com/office/officeart/2005/8/layout/vList5"/>
    <dgm:cxn modelId="{8C953EF1-9A88-4A60-8D95-839FFEB74E1D}" type="presParOf" srcId="{F758B382-3F96-4563-A744-41ABF2D13A50}" destId="{E68646A1-9C33-47D0-A971-D855CC7384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BB1ED-DB6A-4C29-B3B9-D5B37342F6AB}">
      <dsp:nvSpPr>
        <dsp:cNvPr id="0" name=""/>
        <dsp:cNvSpPr/>
      </dsp:nvSpPr>
      <dsp:spPr>
        <a:xfrm>
          <a:off x="1698997" y="313424"/>
          <a:ext cx="4224528" cy="4224528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entury Gothic" pitchFamily="34" charset="0"/>
            </a:rPr>
            <a:t>Microeconomic Market Efficiency</a:t>
          </a:r>
        </a:p>
      </dsp:txBody>
      <dsp:txXfrm>
        <a:off x="3941518" y="1189008"/>
        <a:ext cx="1559052" cy="1156716"/>
      </dsp:txXfrm>
    </dsp:sp>
    <dsp:sp modelId="{8856C26E-E027-41DB-9187-E0D18BF9C535}">
      <dsp:nvSpPr>
        <dsp:cNvPr id="0" name=""/>
        <dsp:cNvSpPr/>
      </dsp:nvSpPr>
      <dsp:spPr>
        <a:xfrm>
          <a:off x="1698997" y="455247"/>
          <a:ext cx="4224528" cy="4224528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entury Gothic" pitchFamily="34" charset="0"/>
            </a:rPr>
            <a:t>Social Development</a:t>
          </a:r>
        </a:p>
      </dsp:txBody>
      <dsp:txXfrm>
        <a:off x="3941518" y="2647476"/>
        <a:ext cx="1559052" cy="1156716"/>
      </dsp:txXfrm>
    </dsp:sp>
    <dsp:sp modelId="{C30A443C-FFEB-41AA-B1D0-A0A133B10BEB}">
      <dsp:nvSpPr>
        <dsp:cNvPr id="0" name=""/>
        <dsp:cNvSpPr/>
      </dsp:nvSpPr>
      <dsp:spPr>
        <a:xfrm>
          <a:off x="1557174" y="455247"/>
          <a:ext cx="4224528" cy="4224528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entury Gothic" pitchFamily="34" charset="0"/>
            </a:rPr>
            <a:t>Good Governance</a:t>
          </a:r>
        </a:p>
      </dsp:txBody>
      <dsp:txXfrm>
        <a:off x="1980130" y="2647476"/>
        <a:ext cx="1559052" cy="1156716"/>
      </dsp:txXfrm>
    </dsp:sp>
    <dsp:sp modelId="{D3082B81-81AC-4FED-8656-86EB427BB114}">
      <dsp:nvSpPr>
        <dsp:cNvPr id="0" name=""/>
        <dsp:cNvSpPr/>
      </dsp:nvSpPr>
      <dsp:spPr>
        <a:xfrm>
          <a:off x="1557174" y="313424"/>
          <a:ext cx="4224528" cy="4224528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entury Gothic" pitchFamily="34" charset="0"/>
            </a:rPr>
            <a:t>Macroeconomic Stability</a:t>
          </a:r>
        </a:p>
      </dsp:txBody>
      <dsp:txXfrm>
        <a:off x="1980130" y="1189008"/>
        <a:ext cx="1559052" cy="1156716"/>
      </dsp:txXfrm>
    </dsp:sp>
    <dsp:sp modelId="{766DCA02-8274-4743-87F3-0FEEEBDC889A}">
      <dsp:nvSpPr>
        <dsp:cNvPr id="0" name=""/>
        <dsp:cNvSpPr/>
      </dsp:nvSpPr>
      <dsp:spPr>
        <a:xfrm>
          <a:off x="1437479" y="51905"/>
          <a:ext cx="4747564" cy="4747564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1492D-74AC-453F-8A15-352B89615F38}">
      <dsp:nvSpPr>
        <dsp:cNvPr id="0" name=""/>
        <dsp:cNvSpPr/>
      </dsp:nvSpPr>
      <dsp:spPr>
        <a:xfrm>
          <a:off x="1437479" y="193729"/>
          <a:ext cx="4747564" cy="4747564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E1B41-DAA6-4688-867E-E2DA798C0BDC}">
      <dsp:nvSpPr>
        <dsp:cNvPr id="0" name=""/>
        <dsp:cNvSpPr/>
      </dsp:nvSpPr>
      <dsp:spPr>
        <a:xfrm>
          <a:off x="1295655" y="193729"/>
          <a:ext cx="4747564" cy="4747564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3BCEE-CA5A-4D66-8908-4F468C6748BF}">
      <dsp:nvSpPr>
        <dsp:cNvPr id="0" name=""/>
        <dsp:cNvSpPr/>
      </dsp:nvSpPr>
      <dsp:spPr>
        <a:xfrm>
          <a:off x="1295655" y="51905"/>
          <a:ext cx="4747564" cy="4747564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0F1ED-32F4-4F4F-BFB6-040B4E6A6552}">
      <dsp:nvSpPr>
        <dsp:cNvPr id="0" name=""/>
        <dsp:cNvSpPr/>
      </dsp:nvSpPr>
      <dsp:spPr>
        <a:xfrm rot="5400000">
          <a:off x="6915465" y="-2780918"/>
          <a:ext cx="1208934" cy="70775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Government expenditure equals expected revenue</a:t>
          </a:r>
        </a:p>
      </dsp:txBody>
      <dsp:txXfrm rot="-5400000">
        <a:off x="3981141" y="212421"/>
        <a:ext cx="7018569" cy="1090904"/>
      </dsp:txXfrm>
    </dsp:sp>
    <dsp:sp modelId="{02B75065-2845-42D4-B51B-A19296B57BE9}">
      <dsp:nvSpPr>
        <dsp:cNvPr id="0" name=""/>
        <dsp:cNvSpPr/>
      </dsp:nvSpPr>
      <dsp:spPr>
        <a:xfrm>
          <a:off x="0" y="2289"/>
          <a:ext cx="3981141" cy="15111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Balanced Budget</a:t>
          </a:r>
        </a:p>
      </dsp:txBody>
      <dsp:txXfrm>
        <a:off x="73769" y="76058"/>
        <a:ext cx="3833603" cy="1363630"/>
      </dsp:txXfrm>
    </dsp:sp>
    <dsp:sp modelId="{886A29E4-4315-43CE-BEAE-0C1FF9E1EB69}">
      <dsp:nvSpPr>
        <dsp:cNvPr id="0" name=""/>
        <dsp:cNvSpPr/>
      </dsp:nvSpPr>
      <dsp:spPr>
        <a:xfrm rot="5400000">
          <a:off x="6915465" y="-1194191"/>
          <a:ext cx="1208934" cy="707758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Expected revenue exceeds planned expenditure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Contractionary fiscal policy</a:t>
          </a:r>
        </a:p>
      </dsp:txBody>
      <dsp:txXfrm rot="-5400000">
        <a:off x="3981141" y="1799148"/>
        <a:ext cx="7018569" cy="1090904"/>
      </dsp:txXfrm>
    </dsp:sp>
    <dsp:sp modelId="{1F4D5D3C-AE08-4E0B-B8DE-CC08A94A9DEB}">
      <dsp:nvSpPr>
        <dsp:cNvPr id="0" name=""/>
        <dsp:cNvSpPr/>
      </dsp:nvSpPr>
      <dsp:spPr>
        <a:xfrm>
          <a:off x="0" y="1589016"/>
          <a:ext cx="3981141" cy="15111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Surplus Budget </a:t>
          </a:r>
        </a:p>
      </dsp:txBody>
      <dsp:txXfrm>
        <a:off x="73769" y="1662785"/>
        <a:ext cx="3833603" cy="1363630"/>
      </dsp:txXfrm>
    </dsp:sp>
    <dsp:sp modelId="{E68646A1-9C33-47D0-A971-D855CC738476}">
      <dsp:nvSpPr>
        <dsp:cNvPr id="0" name=""/>
        <dsp:cNvSpPr/>
      </dsp:nvSpPr>
      <dsp:spPr>
        <a:xfrm rot="5400000">
          <a:off x="6915465" y="392536"/>
          <a:ext cx="1208934" cy="707758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Planned expenditure exceeds estimated revenue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Expansionary fiscal policy</a:t>
          </a:r>
        </a:p>
      </dsp:txBody>
      <dsp:txXfrm rot="-5400000">
        <a:off x="3981141" y="3385876"/>
        <a:ext cx="7018569" cy="1090904"/>
      </dsp:txXfrm>
    </dsp:sp>
    <dsp:sp modelId="{C8E14208-7A17-46EF-95E8-C43CCD0ED6CC}">
      <dsp:nvSpPr>
        <dsp:cNvPr id="0" name=""/>
        <dsp:cNvSpPr/>
      </dsp:nvSpPr>
      <dsp:spPr>
        <a:xfrm>
          <a:off x="0" y="3175743"/>
          <a:ext cx="3981141" cy="151116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Deficit Budget</a:t>
          </a:r>
        </a:p>
      </dsp:txBody>
      <dsp:txXfrm>
        <a:off x="73769" y="3249512"/>
        <a:ext cx="3833603" cy="1363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2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B99A3-631B-449C-B2D2-B4E6D7F62A3E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B7D3-2D39-4637-8D44-B9B75AC2C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27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DB31D-3EDB-3A4C-9810-0A51CF8F492B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4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BA25-45AC-0C48-96BD-5DDCEEC5A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01483-D2DF-4395-9999-617313325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16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01483-D2DF-4395-9999-617313325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02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01483-D2DF-4395-9999-617313325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03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01483-D2DF-4395-9999-617313325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07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01483-D2DF-4395-9999-617313325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4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01483-D2DF-4395-9999-617313325BA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77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6.jpeg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404" y="2335342"/>
            <a:ext cx="6580584" cy="1951037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6" name="Picture 2" descr="Guaranty Trust Holding Company PLC - Wikipedia">
            <a:extLst>
              <a:ext uri="{FF2B5EF4-FFF2-40B4-BE49-F238E27FC236}">
                <a16:creationId xmlns:a16="http://schemas.microsoft.com/office/drawing/2014/main" id="{57091944-1D45-C038-2BEA-69EA665F3D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240" y="0"/>
            <a:ext cx="746760" cy="7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783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5765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747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33729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0" name="Footer Placeholder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455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100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4" tIns="45706" rIns="91394" bIns="45706"/>
          <a:lstStyle>
            <a:lvl1pPr algn="r" defTabSz="1624713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0" tIns="45718" rIns="91420" bIns="45718"/>
          <a:lstStyle>
            <a:lvl1pPr defTabSz="1218323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760A297-1549-4A17-A1A8-3CEAF53E4573}" type="slidenum">
              <a:rPr lang="en-GB" smtClean="0">
                <a:solidFill>
                  <a:srgbClr val="548BB7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9" rIns="91424" bIns="45719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D2DF3-F149-4217-9D84-0B0785AC3CF3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746582"/>
      </p:ext>
    </p:extLst>
  </p:cSld>
  <p:clrMapOvr>
    <a:masterClrMapping/>
  </p:clrMapOvr>
  <p:transition>
    <p:wedg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F8F03F1-AD73-4930-8044-860E35BAD5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192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125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pPr defTabSz="914377">
              <a:defRPr/>
            </a:pPr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72724"/>
      </p:ext>
    </p:extLst>
  </p:cSld>
  <p:clrMapOvr>
    <a:masterClrMapping/>
  </p:clrMapOvr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defTabSz="914377">
              <a:defRPr/>
            </a:pPr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45343"/>
      </p:ext>
    </p:extLst>
  </p:cSld>
  <p:clrMapOvr>
    <a:masterClrMapping/>
  </p:clrMapOvr>
  <p:transition>
    <p:wedge/>
  </p:transition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9861" y="869168"/>
            <a:ext cx="10248899" cy="5144453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09190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588" y="1436922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86260" y="5096663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30" name="Freeform: Shape 29"/>
          <p:cNvSpPr/>
          <p:nvPr/>
        </p:nvSpPr>
        <p:spPr>
          <a:xfrm>
            <a:off x="11043830" y="4566100"/>
            <a:ext cx="1155815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6518965" y="-12700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Placeholder 1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4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12" name="Graphic 36"/>
          <p:cNvSpPr/>
          <p:nvPr userDrawn="1"/>
        </p:nvSpPr>
        <p:spPr>
          <a:xfrm>
            <a:off x="-7815" y="5057879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280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8"/>
          </p:nvPr>
        </p:nvSpPr>
        <p:spPr>
          <a:xfrm>
            <a:off x="5771771" y="1483676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35" name="Oval 34"/>
          <p:cNvSpPr/>
          <p:nvPr userDrawn="1"/>
        </p:nvSpPr>
        <p:spPr>
          <a:xfrm>
            <a:off x="10893420" y="5803031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12"/>
          <p:cNvSpPr/>
          <p:nvPr userDrawn="1"/>
        </p:nvSpPr>
        <p:spPr>
          <a:xfrm>
            <a:off x="11334292" y="5787812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5854" y="1231901"/>
            <a:ext cx="4503295" cy="7826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r>
              <a:rPr lang="ru-RU">
                <a:solidFill>
                  <a:srgbClr val="000000">
                    <a:tint val="75000"/>
                  </a:srgbClr>
                </a:solidFill>
              </a:rPr>
              <a:t>MM.DD.20XX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292" y="5797770"/>
            <a:ext cx="3908793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ADD A FOOTER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495E168-DA5E-4888-8D8A-92B118324C14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30068" y="3889185"/>
            <a:ext cx="4548187" cy="1708223"/>
          </a:xfrm>
        </p:spPr>
        <p:txBody>
          <a:bodyPr>
            <a:normAutofit/>
          </a:bodyPr>
          <a:lstStyle>
            <a:lvl1pPr marL="179489" indent="-179489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/>
          <p:cNvSpPr/>
          <p:nvPr userDrawn="1"/>
        </p:nvSpPr>
        <p:spPr>
          <a:xfrm>
            <a:off x="10413778" y="4433245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/>
          <p:cNvSpPr/>
          <p:nvPr userDrawn="1"/>
        </p:nvSpPr>
        <p:spPr>
          <a:xfrm>
            <a:off x="12193180" y="4156601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/>
          <p:nvPr userDrawn="1"/>
        </p:nvSpPr>
        <p:spPr>
          <a:xfrm>
            <a:off x="12193180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6"/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1"/>
            <a:ext cx="4565651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/>
          <p:cNvSpPr>
            <a:spLocks noGrp="1"/>
          </p:cNvSpPr>
          <p:nvPr userDrawn="1">
            <p:ph type="body" sz="quarter" idx="17"/>
          </p:nvPr>
        </p:nvSpPr>
        <p:spPr>
          <a:xfrm>
            <a:off x="811117" y="3165302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/>
          <p:cNvSpPr/>
          <p:nvPr userDrawn="1"/>
        </p:nvSpPr>
        <p:spPr>
          <a:xfrm>
            <a:off x="887584" y="2045664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/>
          <p:cNvSpPr/>
          <p:nvPr userDrawn="1"/>
        </p:nvSpPr>
        <p:spPr>
          <a:xfrm>
            <a:off x="10416941" y="4161026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/>
          <p:cNvSpPr/>
          <p:nvPr userDrawn="1"/>
        </p:nvSpPr>
        <p:spPr>
          <a:xfrm>
            <a:off x="8607091" y="4437666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2151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5382570" y="2244"/>
            <a:ext cx="6806909" cy="6862481"/>
            <a:chOff x="5382569" y="2242"/>
            <a:chExt cx="6806909" cy="6862481"/>
          </a:xfrm>
          <a:solidFill>
            <a:schemeClr val="accent2"/>
          </a:solidFill>
        </p:grpSpPr>
        <p:pic>
          <p:nvPicPr>
            <p:cNvPr id="6" name="Graphic 5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7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" y="-7924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-1" fmla="*/ 0 w 6064250"/>
              <a:gd name="connsiteY0-2" fmla="*/ 0 h 6877051"/>
              <a:gd name="connsiteX1-3" fmla="*/ 5840730 w 6064250"/>
              <a:gd name="connsiteY1-4" fmla="*/ 0 h 6877051"/>
              <a:gd name="connsiteX2-5" fmla="*/ 6064250 w 6064250"/>
              <a:gd name="connsiteY2-6" fmla="*/ 6877051 h 6877051"/>
              <a:gd name="connsiteX3-7" fmla="*/ 0 w 6064250"/>
              <a:gd name="connsiteY3-8" fmla="*/ 6877051 h 6877051"/>
              <a:gd name="connsiteX4-9" fmla="*/ 0 w 6064250"/>
              <a:gd name="connsiteY4-10" fmla="*/ 0 h 6877051"/>
              <a:gd name="connsiteX0-11" fmla="*/ 0 w 5840730"/>
              <a:gd name="connsiteY0-12" fmla="*/ 0 h 6887937"/>
              <a:gd name="connsiteX1-13" fmla="*/ 5840730 w 5840730"/>
              <a:gd name="connsiteY1-14" fmla="*/ 0 h 6887937"/>
              <a:gd name="connsiteX2-15" fmla="*/ 4028621 w 5840730"/>
              <a:gd name="connsiteY2-16" fmla="*/ 6887937 h 6887937"/>
              <a:gd name="connsiteX3-17" fmla="*/ 0 w 5840730"/>
              <a:gd name="connsiteY3-18" fmla="*/ 6877051 h 6887937"/>
              <a:gd name="connsiteX4-19" fmla="*/ 0 w 5840730"/>
              <a:gd name="connsiteY4-20" fmla="*/ 0 h 6887937"/>
              <a:gd name="connsiteX0-21" fmla="*/ 0 w 5840730"/>
              <a:gd name="connsiteY0-22" fmla="*/ 0 h 6887937"/>
              <a:gd name="connsiteX1-23" fmla="*/ 5840730 w 5840730"/>
              <a:gd name="connsiteY1-24" fmla="*/ 0 h 6887937"/>
              <a:gd name="connsiteX2-25" fmla="*/ 5090160 w 5840730"/>
              <a:gd name="connsiteY2-26" fmla="*/ 2775915 h 6887937"/>
              <a:gd name="connsiteX3-27" fmla="*/ 4028621 w 5840730"/>
              <a:gd name="connsiteY3-28" fmla="*/ 6887937 h 6887937"/>
              <a:gd name="connsiteX4-29" fmla="*/ 0 w 5840730"/>
              <a:gd name="connsiteY4-30" fmla="*/ 6877051 h 6887937"/>
              <a:gd name="connsiteX5" fmla="*/ 0 w 5840730"/>
              <a:gd name="connsiteY5" fmla="*/ 0 h 6887937"/>
              <a:gd name="connsiteX0-31" fmla="*/ 0 w 5840730"/>
              <a:gd name="connsiteY0-32" fmla="*/ 0 h 6887937"/>
              <a:gd name="connsiteX1-33" fmla="*/ 5840730 w 5840730"/>
              <a:gd name="connsiteY1-34" fmla="*/ 0 h 6887937"/>
              <a:gd name="connsiteX2-35" fmla="*/ 5090160 w 5840730"/>
              <a:gd name="connsiteY2-36" fmla="*/ 2775915 h 6887937"/>
              <a:gd name="connsiteX3-37" fmla="*/ 4991100 w 5840730"/>
              <a:gd name="connsiteY3-38" fmla="*/ 3134055 h 6887937"/>
              <a:gd name="connsiteX4-39" fmla="*/ 4028621 w 5840730"/>
              <a:gd name="connsiteY4-40" fmla="*/ 6887937 h 6887937"/>
              <a:gd name="connsiteX5-41" fmla="*/ 0 w 5840730"/>
              <a:gd name="connsiteY5-42" fmla="*/ 6877051 h 6887937"/>
              <a:gd name="connsiteX6" fmla="*/ 0 w 5840730"/>
              <a:gd name="connsiteY6" fmla="*/ 0 h 6887937"/>
              <a:gd name="connsiteX0-43" fmla="*/ 0 w 5840730"/>
              <a:gd name="connsiteY0-44" fmla="*/ 0 h 6887937"/>
              <a:gd name="connsiteX1-45" fmla="*/ 5840730 w 5840730"/>
              <a:gd name="connsiteY1-46" fmla="*/ 0 h 6887937"/>
              <a:gd name="connsiteX2-47" fmla="*/ 5090160 w 5840730"/>
              <a:gd name="connsiteY2-48" fmla="*/ 2775915 h 6887937"/>
              <a:gd name="connsiteX3-49" fmla="*/ 4991100 w 5840730"/>
              <a:gd name="connsiteY3-50" fmla="*/ 3134055 h 6887937"/>
              <a:gd name="connsiteX4-51" fmla="*/ 4785360 w 5840730"/>
              <a:gd name="connsiteY4-52" fmla="*/ 3926535 h 6887937"/>
              <a:gd name="connsiteX5-53" fmla="*/ 4028621 w 5840730"/>
              <a:gd name="connsiteY5-54" fmla="*/ 6887937 h 6887937"/>
              <a:gd name="connsiteX6-55" fmla="*/ 0 w 5840730"/>
              <a:gd name="connsiteY6-56" fmla="*/ 6877051 h 6887937"/>
              <a:gd name="connsiteX7" fmla="*/ 0 w 5840730"/>
              <a:gd name="connsiteY7" fmla="*/ 0 h 6887937"/>
              <a:gd name="connsiteX0-57" fmla="*/ 0 w 5840730"/>
              <a:gd name="connsiteY0-58" fmla="*/ 0 h 6887937"/>
              <a:gd name="connsiteX1-59" fmla="*/ 5840730 w 5840730"/>
              <a:gd name="connsiteY1-60" fmla="*/ 0 h 6887937"/>
              <a:gd name="connsiteX2-61" fmla="*/ 5090160 w 5840730"/>
              <a:gd name="connsiteY2-62" fmla="*/ 2775915 h 6887937"/>
              <a:gd name="connsiteX3-63" fmla="*/ 4991100 w 5840730"/>
              <a:gd name="connsiteY3-64" fmla="*/ 3134055 h 6887937"/>
              <a:gd name="connsiteX4-65" fmla="*/ 4922520 w 5840730"/>
              <a:gd name="connsiteY4-66" fmla="*/ 3415995 h 6887937"/>
              <a:gd name="connsiteX5-67" fmla="*/ 4785360 w 5840730"/>
              <a:gd name="connsiteY5-68" fmla="*/ 3926535 h 6887937"/>
              <a:gd name="connsiteX6-69" fmla="*/ 4028621 w 5840730"/>
              <a:gd name="connsiteY6-70" fmla="*/ 6887937 h 6887937"/>
              <a:gd name="connsiteX7-71" fmla="*/ 0 w 5840730"/>
              <a:gd name="connsiteY7-72" fmla="*/ 6877051 h 6887937"/>
              <a:gd name="connsiteX8" fmla="*/ 0 w 5840730"/>
              <a:gd name="connsiteY8" fmla="*/ 0 h 6887937"/>
              <a:gd name="connsiteX0-73" fmla="*/ 0 w 5840730"/>
              <a:gd name="connsiteY0-74" fmla="*/ 0 h 6887937"/>
              <a:gd name="connsiteX1-75" fmla="*/ 5840730 w 5840730"/>
              <a:gd name="connsiteY1-76" fmla="*/ 0 h 6887937"/>
              <a:gd name="connsiteX2-77" fmla="*/ 5090160 w 5840730"/>
              <a:gd name="connsiteY2-78" fmla="*/ 2775915 h 6887937"/>
              <a:gd name="connsiteX3-79" fmla="*/ 4754880 w 5840730"/>
              <a:gd name="connsiteY3-80" fmla="*/ 2692095 h 6887937"/>
              <a:gd name="connsiteX4-81" fmla="*/ 4922520 w 5840730"/>
              <a:gd name="connsiteY4-82" fmla="*/ 3415995 h 6887937"/>
              <a:gd name="connsiteX5-83" fmla="*/ 4785360 w 5840730"/>
              <a:gd name="connsiteY5-84" fmla="*/ 3926535 h 6887937"/>
              <a:gd name="connsiteX6-85" fmla="*/ 4028621 w 5840730"/>
              <a:gd name="connsiteY6-86" fmla="*/ 6887937 h 6887937"/>
              <a:gd name="connsiteX7-87" fmla="*/ 0 w 5840730"/>
              <a:gd name="connsiteY7-88" fmla="*/ 6877051 h 6887937"/>
              <a:gd name="connsiteX8-89" fmla="*/ 0 w 5840730"/>
              <a:gd name="connsiteY8-90" fmla="*/ 0 h 6887937"/>
              <a:gd name="connsiteX0-91" fmla="*/ 0 w 5840730"/>
              <a:gd name="connsiteY0-92" fmla="*/ 0 h 6887937"/>
              <a:gd name="connsiteX1-93" fmla="*/ 5840730 w 5840730"/>
              <a:gd name="connsiteY1-94" fmla="*/ 0 h 6887937"/>
              <a:gd name="connsiteX2-95" fmla="*/ 5090160 w 5840730"/>
              <a:gd name="connsiteY2-96" fmla="*/ 2775915 h 6887937"/>
              <a:gd name="connsiteX3-97" fmla="*/ 4754880 w 5840730"/>
              <a:gd name="connsiteY3-98" fmla="*/ 2692095 h 6887937"/>
              <a:gd name="connsiteX4-99" fmla="*/ 5006340 w 5840730"/>
              <a:gd name="connsiteY4-100" fmla="*/ 1823415 h 6887937"/>
              <a:gd name="connsiteX5-101" fmla="*/ 4922520 w 5840730"/>
              <a:gd name="connsiteY5-102" fmla="*/ 3415995 h 6887937"/>
              <a:gd name="connsiteX6-103" fmla="*/ 4785360 w 5840730"/>
              <a:gd name="connsiteY6-104" fmla="*/ 3926535 h 6887937"/>
              <a:gd name="connsiteX7-105" fmla="*/ 4028621 w 5840730"/>
              <a:gd name="connsiteY7-106" fmla="*/ 6887937 h 6887937"/>
              <a:gd name="connsiteX8-107" fmla="*/ 0 w 5840730"/>
              <a:gd name="connsiteY8-108" fmla="*/ 6877051 h 6887937"/>
              <a:gd name="connsiteX9" fmla="*/ 0 w 5840730"/>
              <a:gd name="connsiteY9" fmla="*/ 0 h 6887937"/>
              <a:gd name="connsiteX0-109" fmla="*/ 0 w 5840730"/>
              <a:gd name="connsiteY0-110" fmla="*/ 0 h 6887937"/>
              <a:gd name="connsiteX1-111" fmla="*/ 5840730 w 5840730"/>
              <a:gd name="connsiteY1-112" fmla="*/ 0 h 6887937"/>
              <a:gd name="connsiteX2-113" fmla="*/ 5090160 w 5840730"/>
              <a:gd name="connsiteY2-114" fmla="*/ 2775915 h 6887937"/>
              <a:gd name="connsiteX3-115" fmla="*/ 4754880 w 5840730"/>
              <a:gd name="connsiteY3-116" fmla="*/ 2692095 h 6887937"/>
              <a:gd name="connsiteX4-117" fmla="*/ 5006340 w 5840730"/>
              <a:gd name="connsiteY4-118" fmla="*/ 1823415 h 6887937"/>
              <a:gd name="connsiteX5-119" fmla="*/ 4655820 w 5840730"/>
              <a:gd name="connsiteY5-120" fmla="*/ 1770075 h 6887937"/>
              <a:gd name="connsiteX6-121" fmla="*/ 4922520 w 5840730"/>
              <a:gd name="connsiteY6-122" fmla="*/ 3415995 h 6887937"/>
              <a:gd name="connsiteX7-123" fmla="*/ 4785360 w 5840730"/>
              <a:gd name="connsiteY7-124" fmla="*/ 3926535 h 6887937"/>
              <a:gd name="connsiteX8-125" fmla="*/ 4028621 w 5840730"/>
              <a:gd name="connsiteY8-126" fmla="*/ 6887937 h 6887937"/>
              <a:gd name="connsiteX9-127" fmla="*/ 0 w 5840730"/>
              <a:gd name="connsiteY9-128" fmla="*/ 6877051 h 6887937"/>
              <a:gd name="connsiteX10" fmla="*/ 0 w 5840730"/>
              <a:gd name="connsiteY10" fmla="*/ 0 h 6887937"/>
              <a:gd name="connsiteX0-129" fmla="*/ 0 w 5840730"/>
              <a:gd name="connsiteY0-130" fmla="*/ 0 h 6887937"/>
              <a:gd name="connsiteX1-131" fmla="*/ 5840730 w 5840730"/>
              <a:gd name="connsiteY1-132" fmla="*/ 0 h 6887937"/>
              <a:gd name="connsiteX2-133" fmla="*/ 5090160 w 5840730"/>
              <a:gd name="connsiteY2-134" fmla="*/ 2775915 h 6887937"/>
              <a:gd name="connsiteX3-135" fmla="*/ 4754880 w 5840730"/>
              <a:gd name="connsiteY3-136" fmla="*/ 2692095 h 6887937"/>
              <a:gd name="connsiteX4-137" fmla="*/ 5006340 w 5840730"/>
              <a:gd name="connsiteY4-138" fmla="*/ 1823415 h 6887937"/>
              <a:gd name="connsiteX5-139" fmla="*/ 4655820 w 5840730"/>
              <a:gd name="connsiteY5-140" fmla="*/ 1770075 h 6887937"/>
              <a:gd name="connsiteX6-141" fmla="*/ 3901440 w 5840730"/>
              <a:gd name="connsiteY6-142" fmla="*/ 4696155 h 6887937"/>
              <a:gd name="connsiteX7-143" fmla="*/ 4922520 w 5840730"/>
              <a:gd name="connsiteY7-144" fmla="*/ 3415995 h 6887937"/>
              <a:gd name="connsiteX8-145" fmla="*/ 4785360 w 5840730"/>
              <a:gd name="connsiteY8-146" fmla="*/ 3926535 h 6887937"/>
              <a:gd name="connsiteX9-147" fmla="*/ 4028621 w 5840730"/>
              <a:gd name="connsiteY9-148" fmla="*/ 6887937 h 6887937"/>
              <a:gd name="connsiteX10-149" fmla="*/ 0 w 5840730"/>
              <a:gd name="connsiteY10-150" fmla="*/ 6877051 h 6887937"/>
              <a:gd name="connsiteX11" fmla="*/ 0 w 5840730"/>
              <a:gd name="connsiteY11" fmla="*/ 0 h 6887937"/>
              <a:gd name="connsiteX0-151" fmla="*/ 0 w 5840730"/>
              <a:gd name="connsiteY0-152" fmla="*/ 0 h 6887937"/>
              <a:gd name="connsiteX1-153" fmla="*/ 5840730 w 5840730"/>
              <a:gd name="connsiteY1-154" fmla="*/ 0 h 6887937"/>
              <a:gd name="connsiteX2-155" fmla="*/ 5090160 w 5840730"/>
              <a:gd name="connsiteY2-156" fmla="*/ 2775915 h 6887937"/>
              <a:gd name="connsiteX3-157" fmla="*/ 4754880 w 5840730"/>
              <a:gd name="connsiteY3-158" fmla="*/ 2692095 h 6887937"/>
              <a:gd name="connsiteX4-159" fmla="*/ 5006340 w 5840730"/>
              <a:gd name="connsiteY4-160" fmla="*/ 1823415 h 6887937"/>
              <a:gd name="connsiteX5-161" fmla="*/ 4655820 w 5840730"/>
              <a:gd name="connsiteY5-162" fmla="*/ 1770075 h 6887937"/>
              <a:gd name="connsiteX6-163" fmla="*/ 3901440 w 5840730"/>
              <a:gd name="connsiteY6-164" fmla="*/ 4696155 h 6887937"/>
              <a:gd name="connsiteX7-165" fmla="*/ 4457700 w 5840730"/>
              <a:gd name="connsiteY7-166" fmla="*/ 3842715 h 6887937"/>
              <a:gd name="connsiteX8-167" fmla="*/ 4785360 w 5840730"/>
              <a:gd name="connsiteY8-168" fmla="*/ 3926535 h 6887937"/>
              <a:gd name="connsiteX9-169" fmla="*/ 4028621 w 5840730"/>
              <a:gd name="connsiteY9-170" fmla="*/ 6887937 h 6887937"/>
              <a:gd name="connsiteX10-171" fmla="*/ 0 w 5840730"/>
              <a:gd name="connsiteY10-172" fmla="*/ 6877051 h 6887937"/>
              <a:gd name="connsiteX11-173" fmla="*/ 0 w 5840730"/>
              <a:gd name="connsiteY11-174" fmla="*/ 0 h 6887937"/>
              <a:gd name="connsiteX0-175" fmla="*/ 0 w 5840730"/>
              <a:gd name="connsiteY0-176" fmla="*/ 0 h 6887937"/>
              <a:gd name="connsiteX1-177" fmla="*/ 5840730 w 5840730"/>
              <a:gd name="connsiteY1-178" fmla="*/ 0 h 6887937"/>
              <a:gd name="connsiteX2-179" fmla="*/ 5090160 w 5840730"/>
              <a:gd name="connsiteY2-180" fmla="*/ 2775915 h 6887937"/>
              <a:gd name="connsiteX3-181" fmla="*/ 4754880 w 5840730"/>
              <a:gd name="connsiteY3-182" fmla="*/ 2692095 h 6887937"/>
              <a:gd name="connsiteX4-183" fmla="*/ 5006340 w 5840730"/>
              <a:gd name="connsiteY4-184" fmla="*/ 1823415 h 6887937"/>
              <a:gd name="connsiteX5-185" fmla="*/ 4655820 w 5840730"/>
              <a:gd name="connsiteY5-186" fmla="*/ 1770075 h 6887937"/>
              <a:gd name="connsiteX6-187" fmla="*/ 3901440 w 5840730"/>
              <a:gd name="connsiteY6-188" fmla="*/ 4696155 h 6887937"/>
              <a:gd name="connsiteX7-189" fmla="*/ 4213860 w 5840730"/>
              <a:gd name="connsiteY7-190" fmla="*/ 4757115 h 6887937"/>
              <a:gd name="connsiteX8-191" fmla="*/ 4457700 w 5840730"/>
              <a:gd name="connsiteY8-192" fmla="*/ 3842715 h 6887937"/>
              <a:gd name="connsiteX9-193" fmla="*/ 4785360 w 5840730"/>
              <a:gd name="connsiteY9-194" fmla="*/ 3926535 h 6887937"/>
              <a:gd name="connsiteX10-195" fmla="*/ 4028621 w 5840730"/>
              <a:gd name="connsiteY10-196" fmla="*/ 6887937 h 6887937"/>
              <a:gd name="connsiteX11-197" fmla="*/ 0 w 5840730"/>
              <a:gd name="connsiteY11-198" fmla="*/ 6877051 h 6887937"/>
              <a:gd name="connsiteX12" fmla="*/ 0 w 5840730"/>
              <a:gd name="connsiteY12" fmla="*/ 0 h 6887937"/>
              <a:gd name="connsiteX0-199" fmla="*/ 0 w 5840730"/>
              <a:gd name="connsiteY0-200" fmla="*/ 0 h 6887937"/>
              <a:gd name="connsiteX1-201" fmla="*/ 5840730 w 5840730"/>
              <a:gd name="connsiteY1-202" fmla="*/ 0 h 6887937"/>
              <a:gd name="connsiteX2-203" fmla="*/ 5090160 w 5840730"/>
              <a:gd name="connsiteY2-204" fmla="*/ 2775915 h 6887937"/>
              <a:gd name="connsiteX3-205" fmla="*/ 4754880 w 5840730"/>
              <a:gd name="connsiteY3-206" fmla="*/ 2692095 h 6887937"/>
              <a:gd name="connsiteX4-207" fmla="*/ 5006340 w 5840730"/>
              <a:gd name="connsiteY4-208" fmla="*/ 1823415 h 6887937"/>
              <a:gd name="connsiteX5-209" fmla="*/ 4937760 w 5840730"/>
              <a:gd name="connsiteY5-210" fmla="*/ 1610055 h 6887937"/>
              <a:gd name="connsiteX6-211" fmla="*/ 4655820 w 5840730"/>
              <a:gd name="connsiteY6-212" fmla="*/ 1770075 h 6887937"/>
              <a:gd name="connsiteX7-213" fmla="*/ 3901440 w 5840730"/>
              <a:gd name="connsiteY7-214" fmla="*/ 4696155 h 6887937"/>
              <a:gd name="connsiteX8-215" fmla="*/ 4213860 w 5840730"/>
              <a:gd name="connsiteY8-216" fmla="*/ 4757115 h 6887937"/>
              <a:gd name="connsiteX9-217" fmla="*/ 4457700 w 5840730"/>
              <a:gd name="connsiteY9-218" fmla="*/ 3842715 h 6887937"/>
              <a:gd name="connsiteX10-219" fmla="*/ 4785360 w 5840730"/>
              <a:gd name="connsiteY10-220" fmla="*/ 3926535 h 6887937"/>
              <a:gd name="connsiteX11-221" fmla="*/ 4028621 w 5840730"/>
              <a:gd name="connsiteY11-222" fmla="*/ 6887937 h 6887937"/>
              <a:gd name="connsiteX12-223" fmla="*/ 0 w 5840730"/>
              <a:gd name="connsiteY12-224" fmla="*/ 6877051 h 6887937"/>
              <a:gd name="connsiteX13" fmla="*/ 0 w 5840730"/>
              <a:gd name="connsiteY13" fmla="*/ 0 h 6887937"/>
              <a:gd name="connsiteX0-225" fmla="*/ 0 w 5840730"/>
              <a:gd name="connsiteY0-226" fmla="*/ 0 h 6887937"/>
              <a:gd name="connsiteX1-227" fmla="*/ 5840730 w 5840730"/>
              <a:gd name="connsiteY1-228" fmla="*/ 0 h 6887937"/>
              <a:gd name="connsiteX2-229" fmla="*/ 5090160 w 5840730"/>
              <a:gd name="connsiteY2-230" fmla="*/ 2775915 h 6887937"/>
              <a:gd name="connsiteX3-231" fmla="*/ 4754880 w 5840730"/>
              <a:gd name="connsiteY3-232" fmla="*/ 2692095 h 6887937"/>
              <a:gd name="connsiteX4-233" fmla="*/ 5006340 w 5840730"/>
              <a:gd name="connsiteY4-234" fmla="*/ 1823415 h 6887937"/>
              <a:gd name="connsiteX5-235" fmla="*/ 4895850 w 5840730"/>
              <a:gd name="connsiteY5-236" fmla="*/ 1602435 h 6887937"/>
              <a:gd name="connsiteX6-237" fmla="*/ 4655820 w 5840730"/>
              <a:gd name="connsiteY6-238" fmla="*/ 1770075 h 6887937"/>
              <a:gd name="connsiteX7-239" fmla="*/ 3901440 w 5840730"/>
              <a:gd name="connsiteY7-240" fmla="*/ 4696155 h 6887937"/>
              <a:gd name="connsiteX8-241" fmla="*/ 4213860 w 5840730"/>
              <a:gd name="connsiteY8-242" fmla="*/ 4757115 h 6887937"/>
              <a:gd name="connsiteX9-243" fmla="*/ 4457700 w 5840730"/>
              <a:gd name="connsiteY9-244" fmla="*/ 3842715 h 6887937"/>
              <a:gd name="connsiteX10-245" fmla="*/ 4785360 w 5840730"/>
              <a:gd name="connsiteY10-246" fmla="*/ 3926535 h 6887937"/>
              <a:gd name="connsiteX11-247" fmla="*/ 4028621 w 5840730"/>
              <a:gd name="connsiteY11-248" fmla="*/ 6887937 h 6887937"/>
              <a:gd name="connsiteX12-249" fmla="*/ 0 w 5840730"/>
              <a:gd name="connsiteY12-250" fmla="*/ 6877051 h 6887937"/>
              <a:gd name="connsiteX13-251" fmla="*/ 0 w 5840730"/>
              <a:gd name="connsiteY13-252" fmla="*/ 0 h 6887937"/>
              <a:gd name="connsiteX0-253" fmla="*/ 0 w 5840730"/>
              <a:gd name="connsiteY0-254" fmla="*/ 0 h 6887937"/>
              <a:gd name="connsiteX1-255" fmla="*/ 5840730 w 5840730"/>
              <a:gd name="connsiteY1-256" fmla="*/ 0 h 6887937"/>
              <a:gd name="connsiteX2-257" fmla="*/ 5090160 w 5840730"/>
              <a:gd name="connsiteY2-258" fmla="*/ 2775915 h 6887937"/>
              <a:gd name="connsiteX3-259" fmla="*/ 4754880 w 5840730"/>
              <a:gd name="connsiteY3-260" fmla="*/ 2692095 h 6887937"/>
              <a:gd name="connsiteX4-261" fmla="*/ 5006340 w 5840730"/>
              <a:gd name="connsiteY4-262" fmla="*/ 1823415 h 6887937"/>
              <a:gd name="connsiteX5-263" fmla="*/ 4895850 w 5840730"/>
              <a:gd name="connsiteY5-264" fmla="*/ 1602435 h 6887937"/>
              <a:gd name="connsiteX6-265" fmla="*/ 4655820 w 5840730"/>
              <a:gd name="connsiteY6-266" fmla="*/ 1770075 h 6887937"/>
              <a:gd name="connsiteX7-267" fmla="*/ 3901440 w 5840730"/>
              <a:gd name="connsiteY7-268" fmla="*/ 4696155 h 6887937"/>
              <a:gd name="connsiteX8-269" fmla="*/ 4213860 w 5840730"/>
              <a:gd name="connsiteY8-270" fmla="*/ 4757115 h 6887937"/>
              <a:gd name="connsiteX9-271" fmla="*/ 4457700 w 5840730"/>
              <a:gd name="connsiteY9-272" fmla="*/ 3842715 h 6887937"/>
              <a:gd name="connsiteX10-273" fmla="*/ 4785360 w 5840730"/>
              <a:gd name="connsiteY10-274" fmla="*/ 3926535 h 6887937"/>
              <a:gd name="connsiteX11-275" fmla="*/ 4028621 w 5840730"/>
              <a:gd name="connsiteY11-276" fmla="*/ 6887937 h 6887937"/>
              <a:gd name="connsiteX12-277" fmla="*/ 0 w 5840730"/>
              <a:gd name="connsiteY12-278" fmla="*/ 6877051 h 6887937"/>
              <a:gd name="connsiteX13-279" fmla="*/ 0 w 5840730"/>
              <a:gd name="connsiteY13-280" fmla="*/ 0 h 6887937"/>
              <a:gd name="connsiteX0-281" fmla="*/ 0 w 5840730"/>
              <a:gd name="connsiteY0-282" fmla="*/ 0 h 6887937"/>
              <a:gd name="connsiteX1-283" fmla="*/ 5840730 w 5840730"/>
              <a:gd name="connsiteY1-284" fmla="*/ 0 h 6887937"/>
              <a:gd name="connsiteX2-285" fmla="*/ 5090160 w 5840730"/>
              <a:gd name="connsiteY2-286" fmla="*/ 2775915 h 6887937"/>
              <a:gd name="connsiteX3-287" fmla="*/ 4754880 w 5840730"/>
              <a:gd name="connsiteY3-288" fmla="*/ 2692095 h 6887937"/>
              <a:gd name="connsiteX4-289" fmla="*/ 5006340 w 5840730"/>
              <a:gd name="connsiteY4-290" fmla="*/ 1823415 h 6887937"/>
              <a:gd name="connsiteX5-291" fmla="*/ 4895850 w 5840730"/>
              <a:gd name="connsiteY5-292" fmla="*/ 1602435 h 6887937"/>
              <a:gd name="connsiteX6-293" fmla="*/ 4655820 w 5840730"/>
              <a:gd name="connsiteY6-294" fmla="*/ 1770075 h 6887937"/>
              <a:gd name="connsiteX7-295" fmla="*/ 3901440 w 5840730"/>
              <a:gd name="connsiteY7-296" fmla="*/ 4696155 h 6887937"/>
              <a:gd name="connsiteX8-297" fmla="*/ 4213860 w 5840730"/>
              <a:gd name="connsiteY8-298" fmla="*/ 4757115 h 6887937"/>
              <a:gd name="connsiteX9-299" fmla="*/ 4457700 w 5840730"/>
              <a:gd name="connsiteY9-300" fmla="*/ 3842715 h 6887937"/>
              <a:gd name="connsiteX10-301" fmla="*/ 4785360 w 5840730"/>
              <a:gd name="connsiteY10-302" fmla="*/ 3926535 h 6887937"/>
              <a:gd name="connsiteX11-303" fmla="*/ 4028621 w 5840730"/>
              <a:gd name="connsiteY11-304" fmla="*/ 6887937 h 6887937"/>
              <a:gd name="connsiteX12-305" fmla="*/ 0 w 5840730"/>
              <a:gd name="connsiteY12-306" fmla="*/ 6877051 h 6887937"/>
              <a:gd name="connsiteX13-307" fmla="*/ 0 w 5840730"/>
              <a:gd name="connsiteY13-308" fmla="*/ 0 h 6887937"/>
              <a:gd name="connsiteX0-309" fmla="*/ 0 w 5840730"/>
              <a:gd name="connsiteY0-310" fmla="*/ 0 h 6887937"/>
              <a:gd name="connsiteX1-311" fmla="*/ 5840730 w 5840730"/>
              <a:gd name="connsiteY1-312" fmla="*/ 0 h 6887937"/>
              <a:gd name="connsiteX2-313" fmla="*/ 5090160 w 5840730"/>
              <a:gd name="connsiteY2-314" fmla="*/ 2775915 h 6887937"/>
              <a:gd name="connsiteX3-315" fmla="*/ 4754880 w 5840730"/>
              <a:gd name="connsiteY3-316" fmla="*/ 2692095 h 6887937"/>
              <a:gd name="connsiteX4-317" fmla="*/ 5006340 w 5840730"/>
              <a:gd name="connsiteY4-318" fmla="*/ 1823415 h 6887937"/>
              <a:gd name="connsiteX5-319" fmla="*/ 4872990 w 5840730"/>
              <a:gd name="connsiteY5-320" fmla="*/ 1571955 h 6887937"/>
              <a:gd name="connsiteX6-321" fmla="*/ 4655820 w 5840730"/>
              <a:gd name="connsiteY6-322" fmla="*/ 1770075 h 6887937"/>
              <a:gd name="connsiteX7-323" fmla="*/ 3901440 w 5840730"/>
              <a:gd name="connsiteY7-324" fmla="*/ 4696155 h 6887937"/>
              <a:gd name="connsiteX8-325" fmla="*/ 4213860 w 5840730"/>
              <a:gd name="connsiteY8-326" fmla="*/ 4757115 h 6887937"/>
              <a:gd name="connsiteX9-327" fmla="*/ 4457700 w 5840730"/>
              <a:gd name="connsiteY9-328" fmla="*/ 3842715 h 6887937"/>
              <a:gd name="connsiteX10-329" fmla="*/ 4785360 w 5840730"/>
              <a:gd name="connsiteY10-330" fmla="*/ 3926535 h 6887937"/>
              <a:gd name="connsiteX11-331" fmla="*/ 4028621 w 5840730"/>
              <a:gd name="connsiteY11-332" fmla="*/ 6887937 h 6887937"/>
              <a:gd name="connsiteX12-333" fmla="*/ 0 w 5840730"/>
              <a:gd name="connsiteY12-334" fmla="*/ 6877051 h 6887937"/>
              <a:gd name="connsiteX13-335" fmla="*/ 0 w 5840730"/>
              <a:gd name="connsiteY13-336" fmla="*/ 0 h 6887937"/>
              <a:gd name="connsiteX0-337" fmla="*/ 0 w 5840730"/>
              <a:gd name="connsiteY0-338" fmla="*/ 0 h 6887937"/>
              <a:gd name="connsiteX1-339" fmla="*/ 5840730 w 5840730"/>
              <a:gd name="connsiteY1-340" fmla="*/ 0 h 6887937"/>
              <a:gd name="connsiteX2-341" fmla="*/ 5090160 w 5840730"/>
              <a:gd name="connsiteY2-342" fmla="*/ 2775915 h 6887937"/>
              <a:gd name="connsiteX3-343" fmla="*/ 4754880 w 5840730"/>
              <a:gd name="connsiteY3-344" fmla="*/ 2692095 h 6887937"/>
              <a:gd name="connsiteX4-345" fmla="*/ 5006340 w 5840730"/>
              <a:gd name="connsiteY4-346" fmla="*/ 1823415 h 6887937"/>
              <a:gd name="connsiteX5-347" fmla="*/ 4872990 w 5840730"/>
              <a:gd name="connsiteY5-348" fmla="*/ 1571955 h 6887937"/>
              <a:gd name="connsiteX6-349" fmla="*/ 4655820 w 5840730"/>
              <a:gd name="connsiteY6-350" fmla="*/ 1770075 h 6887937"/>
              <a:gd name="connsiteX7-351" fmla="*/ 3901440 w 5840730"/>
              <a:gd name="connsiteY7-352" fmla="*/ 4696155 h 6887937"/>
              <a:gd name="connsiteX8-353" fmla="*/ 4213860 w 5840730"/>
              <a:gd name="connsiteY8-354" fmla="*/ 4757115 h 6887937"/>
              <a:gd name="connsiteX9-355" fmla="*/ 4457700 w 5840730"/>
              <a:gd name="connsiteY9-356" fmla="*/ 3842715 h 6887937"/>
              <a:gd name="connsiteX10-357" fmla="*/ 4785360 w 5840730"/>
              <a:gd name="connsiteY10-358" fmla="*/ 3926535 h 6887937"/>
              <a:gd name="connsiteX11-359" fmla="*/ 4028621 w 5840730"/>
              <a:gd name="connsiteY11-360" fmla="*/ 6887937 h 6887937"/>
              <a:gd name="connsiteX12-361" fmla="*/ 0 w 5840730"/>
              <a:gd name="connsiteY12-362" fmla="*/ 6877051 h 6887937"/>
              <a:gd name="connsiteX13-363" fmla="*/ 0 w 5840730"/>
              <a:gd name="connsiteY13-364" fmla="*/ 0 h 6887937"/>
              <a:gd name="connsiteX0-365" fmla="*/ 0 w 5840730"/>
              <a:gd name="connsiteY0-366" fmla="*/ 0 h 6887937"/>
              <a:gd name="connsiteX1-367" fmla="*/ 5840730 w 5840730"/>
              <a:gd name="connsiteY1-368" fmla="*/ 0 h 6887937"/>
              <a:gd name="connsiteX2-369" fmla="*/ 5090160 w 5840730"/>
              <a:gd name="connsiteY2-370" fmla="*/ 2775915 h 6887937"/>
              <a:gd name="connsiteX3-371" fmla="*/ 4754880 w 5840730"/>
              <a:gd name="connsiteY3-372" fmla="*/ 2692095 h 6887937"/>
              <a:gd name="connsiteX4-373" fmla="*/ 5006340 w 5840730"/>
              <a:gd name="connsiteY4-374" fmla="*/ 1823415 h 6887937"/>
              <a:gd name="connsiteX5-375" fmla="*/ 4872990 w 5840730"/>
              <a:gd name="connsiteY5-376" fmla="*/ 1571955 h 6887937"/>
              <a:gd name="connsiteX6-377" fmla="*/ 4655820 w 5840730"/>
              <a:gd name="connsiteY6-378" fmla="*/ 1770075 h 6887937"/>
              <a:gd name="connsiteX7-379" fmla="*/ 3901440 w 5840730"/>
              <a:gd name="connsiteY7-380" fmla="*/ 4696155 h 6887937"/>
              <a:gd name="connsiteX8-381" fmla="*/ 4213860 w 5840730"/>
              <a:gd name="connsiteY8-382" fmla="*/ 4757115 h 6887937"/>
              <a:gd name="connsiteX9-383" fmla="*/ 4457700 w 5840730"/>
              <a:gd name="connsiteY9-384" fmla="*/ 3842715 h 6887937"/>
              <a:gd name="connsiteX10-385" fmla="*/ 4785360 w 5840730"/>
              <a:gd name="connsiteY10-386" fmla="*/ 3926535 h 6887937"/>
              <a:gd name="connsiteX11-387" fmla="*/ 4028621 w 5840730"/>
              <a:gd name="connsiteY11-388" fmla="*/ 6887937 h 6887937"/>
              <a:gd name="connsiteX12-389" fmla="*/ 0 w 5840730"/>
              <a:gd name="connsiteY12-390" fmla="*/ 6877051 h 6887937"/>
              <a:gd name="connsiteX13-391" fmla="*/ 0 w 5840730"/>
              <a:gd name="connsiteY13-392" fmla="*/ 0 h 6887937"/>
              <a:gd name="connsiteX0-393" fmla="*/ 0 w 5840730"/>
              <a:gd name="connsiteY0-394" fmla="*/ 0 h 6887937"/>
              <a:gd name="connsiteX1-395" fmla="*/ 5840730 w 5840730"/>
              <a:gd name="connsiteY1-396" fmla="*/ 0 h 6887937"/>
              <a:gd name="connsiteX2-397" fmla="*/ 5090160 w 5840730"/>
              <a:gd name="connsiteY2-398" fmla="*/ 2775915 h 6887937"/>
              <a:gd name="connsiteX3-399" fmla="*/ 4754880 w 5840730"/>
              <a:gd name="connsiteY3-400" fmla="*/ 2692095 h 6887937"/>
              <a:gd name="connsiteX4-401" fmla="*/ 5006340 w 5840730"/>
              <a:gd name="connsiteY4-402" fmla="*/ 1823415 h 6887937"/>
              <a:gd name="connsiteX5-403" fmla="*/ 4872990 w 5840730"/>
              <a:gd name="connsiteY5-404" fmla="*/ 1571955 h 6887937"/>
              <a:gd name="connsiteX6-405" fmla="*/ 4655820 w 5840730"/>
              <a:gd name="connsiteY6-406" fmla="*/ 1770075 h 6887937"/>
              <a:gd name="connsiteX7-407" fmla="*/ 3901440 w 5840730"/>
              <a:gd name="connsiteY7-408" fmla="*/ 4696155 h 6887937"/>
              <a:gd name="connsiteX8-409" fmla="*/ 4213860 w 5840730"/>
              <a:gd name="connsiteY8-410" fmla="*/ 4757115 h 6887937"/>
              <a:gd name="connsiteX9-411" fmla="*/ 4457700 w 5840730"/>
              <a:gd name="connsiteY9-412" fmla="*/ 3842715 h 6887937"/>
              <a:gd name="connsiteX10-413" fmla="*/ 4785360 w 5840730"/>
              <a:gd name="connsiteY10-414" fmla="*/ 3926535 h 6887937"/>
              <a:gd name="connsiteX11-415" fmla="*/ 4028621 w 5840730"/>
              <a:gd name="connsiteY11-416" fmla="*/ 6887937 h 6887937"/>
              <a:gd name="connsiteX12-417" fmla="*/ 0 w 5840730"/>
              <a:gd name="connsiteY12-418" fmla="*/ 6877051 h 6887937"/>
              <a:gd name="connsiteX13-419" fmla="*/ 0 w 5840730"/>
              <a:gd name="connsiteY13-420" fmla="*/ 0 h 6887937"/>
              <a:gd name="connsiteX0-421" fmla="*/ 0 w 5840730"/>
              <a:gd name="connsiteY0-422" fmla="*/ 0 h 6887937"/>
              <a:gd name="connsiteX1-423" fmla="*/ 5840730 w 5840730"/>
              <a:gd name="connsiteY1-424" fmla="*/ 0 h 6887937"/>
              <a:gd name="connsiteX2-425" fmla="*/ 5090160 w 5840730"/>
              <a:gd name="connsiteY2-426" fmla="*/ 2775915 h 6887937"/>
              <a:gd name="connsiteX3-427" fmla="*/ 4754880 w 5840730"/>
              <a:gd name="connsiteY3-428" fmla="*/ 2692095 h 6887937"/>
              <a:gd name="connsiteX4-429" fmla="*/ 5006340 w 5840730"/>
              <a:gd name="connsiteY4-430" fmla="*/ 1823415 h 6887937"/>
              <a:gd name="connsiteX5-431" fmla="*/ 4872990 w 5840730"/>
              <a:gd name="connsiteY5-432" fmla="*/ 1571955 h 6887937"/>
              <a:gd name="connsiteX6-433" fmla="*/ 4655820 w 5840730"/>
              <a:gd name="connsiteY6-434" fmla="*/ 1770075 h 6887937"/>
              <a:gd name="connsiteX7-435" fmla="*/ 3901440 w 5840730"/>
              <a:gd name="connsiteY7-436" fmla="*/ 4696155 h 6887937"/>
              <a:gd name="connsiteX8-437" fmla="*/ 4213860 w 5840730"/>
              <a:gd name="connsiteY8-438" fmla="*/ 4757115 h 6887937"/>
              <a:gd name="connsiteX9-439" fmla="*/ 4457700 w 5840730"/>
              <a:gd name="connsiteY9-440" fmla="*/ 3842715 h 6887937"/>
              <a:gd name="connsiteX10-441" fmla="*/ 4785360 w 5840730"/>
              <a:gd name="connsiteY10-442" fmla="*/ 3926535 h 6887937"/>
              <a:gd name="connsiteX11-443" fmla="*/ 4028621 w 5840730"/>
              <a:gd name="connsiteY11-444" fmla="*/ 6887937 h 6887937"/>
              <a:gd name="connsiteX12-445" fmla="*/ 0 w 5840730"/>
              <a:gd name="connsiteY12-446" fmla="*/ 6877051 h 6887937"/>
              <a:gd name="connsiteX13-447" fmla="*/ 0 w 5840730"/>
              <a:gd name="connsiteY13-448" fmla="*/ 0 h 6887937"/>
              <a:gd name="connsiteX0-449" fmla="*/ 0 w 5840730"/>
              <a:gd name="connsiteY0-450" fmla="*/ 0 h 6887937"/>
              <a:gd name="connsiteX1-451" fmla="*/ 5840730 w 5840730"/>
              <a:gd name="connsiteY1-452" fmla="*/ 0 h 6887937"/>
              <a:gd name="connsiteX2-453" fmla="*/ 5090160 w 5840730"/>
              <a:gd name="connsiteY2-454" fmla="*/ 2775915 h 6887937"/>
              <a:gd name="connsiteX3-455" fmla="*/ 4754880 w 5840730"/>
              <a:gd name="connsiteY3-456" fmla="*/ 2692095 h 6887937"/>
              <a:gd name="connsiteX4-457" fmla="*/ 4994910 w 5840730"/>
              <a:gd name="connsiteY4-458" fmla="*/ 1857705 h 6887937"/>
              <a:gd name="connsiteX5-459" fmla="*/ 4872990 w 5840730"/>
              <a:gd name="connsiteY5-460" fmla="*/ 1571955 h 6887937"/>
              <a:gd name="connsiteX6-461" fmla="*/ 4655820 w 5840730"/>
              <a:gd name="connsiteY6-462" fmla="*/ 1770075 h 6887937"/>
              <a:gd name="connsiteX7-463" fmla="*/ 3901440 w 5840730"/>
              <a:gd name="connsiteY7-464" fmla="*/ 4696155 h 6887937"/>
              <a:gd name="connsiteX8-465" fmla="*/ 4213860 w 5840730"/>
              <a:gd name="connsiteY8-466" fmla="*/ 4757115 h 6887937"/>
              <a:gd name="connsiteX9-467" fmla="*/ 4457700 w 5840730"/>
              <a:gd name="connsiteY9-468" fmla="*/ 3842715 h 6887937"/>
              <a:gd name="connsiteX10-469" fmla="*/ 4785360 w 5840730"/>
              <a:gd name="connsiteY10-470" fmla="*/ 3926535 h 6887937"/>
              <a:gd name="connsiteX11-471" fmla="*/ 4028621 w 5840730"/>
              <a:gd name="connsiteY11-472" fmla="*/ 6887937 h 6887937"/>
              <a:gd name="connsiteX12-473" fmla="*/ 0 w 5840730"/>
              <a:gd name="connsiteY12-474" fmla="*/ 6877051 h 6887937"/>
              <a:gd name="connsiteX13-475" fmla="*/ 0 w 5840730"/>
              <a:gd name="connsiteY13-476" fmla="*/ 0 h 6887937"/>
              <a:gd name="connsiteX0-477" fmla="*/ 0 w 5840730"/>
              <a:gd name="connsiteY0-478" fmla="*/ 0 h 6887937"/>
              <a:gd name="connsiteX1-479" fmla="*/ 5840730 w 5840730"/>
              <a:gd name="connsiteY1-480" fmla="*/ 0 h 6887937"/>
              <a:gd name="connsiteX2-481" fmla="*/ 5090160 w 5840730"/>
              <a:gd name="connsiteY2-482" fmla="*/ 2775915 h 6887937"/>
              <a:gd name="connsiteX3-483" fmla="*/ 4754880 w 5840730"/>
              <a:gd name="connsiteY3-484" fmla="*/ 2692095 h 6887937"/>
              <a:gd name="connsiteX4-485" fmla="*/ 4994910 w 5840730"/>
              <a:gd name="connsiteY4-486" fmla="*/ 1857705 h 6887937"/>
              <a:gd name="connsiteX5-487" fmla="*/ 4872990 w 5840730"/>
              <a:gd name="connsiteY5-488" fmla="*/ 1571955 h 6887937"/>
              <a:gd name="connsiteX6-489" fmla="*/ 4655820 w 5840730"/>
              <a:gd name="connsiteY6-490" fmla="*/ 1770075 h 6887937"/>
              <a:gd name="connsiteX7-491" fmla="*/ 3901440 w 5840730"/>
              <a:gd name="connsiteY7-492" fmla="*/ 4696155 h 6887937"/>
              <a:gd name="connsiteX8-493" fmla="*/ 4213860 w 5840730"/>
              <a:gd name="connsiteY8-494" fmla="*/ 4757115 h 6887937"/>
              <a:gd name="connsiteX9-495" fmla="*/ 4457700 w 5840730"/>
              <a:gd name="connsiteY9-496" fmla="*/ 3842715 h 6887937"/>
              <a:gd name="connsiteX10-497" fmla="*/ 4785360 w 5840730"/>
              <a:gd name="connsiteY10-498" fmla="*/ 3926535 h 6887937"/>
              <a:gd name="connsiteX11-499" fmla="*/ 4028621 w 5840730"/>
              <a:gd name="connsiteY11-500" fmla="*/ 6887937 h 6887937"/>
              <a:gd name="connsiteX12-501" fmla="*/ 0 w 5840730"/>
              <a:gd name="connsiteY12-502" fmla="*/ 6877051 h 6887937"/>
              <a:gd name="connsiteX13-503" fmla="*/ 0 w 5840730"/>
              <a:gd name="connsiteY13-504" fmla="*/ 0 h 6887937"/>
              <a:gd name="connsiteX0-505" fmla="*/ 0 w 5840730"/>
              <a:gd name="connsiteY0-506" fmla="*/ 0 h 6887937"/>
              <a:gd name="connsiteX1-507" fmla="*/ 5840730 w 5840730"/>
              <a:gd name="connsiteY1-508" fmla="*/ 0 h 6887937"/>
              <a:gd name="connsiteX2-509" fmla="*/ 5090160 w 5840730"/>
              <a:gd name="connsiteY2-510" fmla="*/ 2775915 h 6887937"/>
              <a:gd name="connsiteX3-511" fmla="*/ 4754880 w 5840730"/>
              <a:gd name="connsiteY3-512" fmla="*/ 2692095 h 6887937"/>
              <a:gd name="connsiteX4-513" fmla="*/ 4994910 w 5840730"/>
              <a:gd name="connsiteY4-514" fmla="*/ 1857705 h 6887937"/>
              <a:gd name="connsiteX5-515" fmla="*/ 4872990 w 5840730"/>
              <a:gd name="connsiteY5-516" fmla="*/ 1571955 h 6887937"/>
              <a:gd name="connsiteX6-517" fmla="*/ 4655820 w 5840730"/>
              <a:gd name="connsiteY6-518" fmla="*/ 1770075 h 6887937"/>
              <a:gd name="connsiteX7-519" fmla="*/ 3901440 w 5840730"/>
              <a:gd name="connsiteY7-520" fmla="*/ 4696155 h 6887937"/>
              <a:gd name="connsiteX8-521" fmla="*/ 4213860 w 5840730"/>
              <a:gd name="connsiteY8-522" fmla="*/ 4757115 h 6887937"/>
              <a:gd name="connsiteX9-523" fmla="*/ 4457700 w 5840730"/>
              <a:gd name="connsiteY9-524" fmla="*/ 3842715 h 6887937"/>
              <a:gd name="connsiteX10-525" fmla="*/ 4785360 w 5840730"/>
              <a:gd name="connsiteY10-526" fmla="*/ 3926535 h 6887937"/>
              <a:gd name="connsiteX11-527" fmla="*/ 4028621 w 5840730"/>
              <a:gd name="connsiteY11-528" fmla="*/ 6887937 h 6887937"/>
              <a:gd name="connsiteX12-529" fmla="*/ 0 w 5840730"/>
              <a:gd name="connsiteY12-530" fmla="*/ 6877051 h 6887937"/>
              <a:gd name="connsiteX13-531" fmla="*/ 0 w 5840730"/>
              <a:gd name="connsiteY13-532" fmla="*/ 0 h 6887937"/>
              <a:gd name="connsiteX0-533" fmla="*/ 0 w 5840730"/>
              <a:gd name="connsiteY0-534" fmla="*/ 0 h 6887937"/>
              <a:gd name="connsiteX1-535" fmla="*/ 5840730 w 5840730"/>
              <a:gd name="connsiteY1-536" fmla="*/ 0 h 6887937"/>
              <a:gd name="connsiteX2-537" fmla="*/ 5090160 w 5840730"/>
              <a:gd name="connsiteY2-538" fmla="*/ 2775915 h 6887937"/>
              <a:gd name="connsiteX3-539" fmla="*/ 4754880 w 5840730"/>
              <a:gd name="connsiteY3-540" fmla="*/ 2692095 h 6887937"/>
              <a:gd name="connsiteX4-541" fmla="*/ 4994910 w 5840730"/>
              <a:gd name="connsiteY4-542" fmla="*/ 1857705 h 6887937"/>
              <a:gd name="connsiteX5-543" fmla="*/ 4872990 w 5840730"/>
              <a:gd name="connsiteY5-544" fmla="*/ 1571955 h 6887937"/>
              <a:gd name="connsiteX6-545" fmla="*/ 4655820 w 5840730"/>
              <a:gd name="connsiteY6-546" fmla="*/ 1770075 h 6887937"/>
              <a:gd name="connsiteX7-547" fmla="*/ 3901440 w 5840730"/>
              <a:gd name="connsiteY7-548" fmla="*/ 4696155 h 6887937"/>
              <a:gd name="connsiteX8-549" fmla="*/ 4213860 w 5840730"/>
              <a:gd name="connsiteY8-550" fmla="*/ 4757115 h 6887937"/>
              <a:gd name="connsiteX9-551" fmla="*/ 4457700 w 5840730"/>
              <a:gd name="connsiteY9-552" fmla="*/ 3842715 h 6887937"/>
              <a:gd name="connsiteX10-553" fmla="*/ 4785360 w 5840730"/>
              <a:gd name="connsiteY10-554" fmla="*/ 3926535 h 6887937"/>
              <a:gd name="connsiteX11-555" fmla="*/ 4028621 w 5840730"/>
              <a:gd name="connsiteY11-556" fmla="*/ 6887937 h 6887937"/>
              <a:gd name="connsiteX12-557" fmla="*/ 0 w 5840730"/>
              <a:gd name="connsiteY12-558" fmla="*/ 6877051 h 6887937"/>
              <a:gd name="connsiteX13-559" fmla="*/ 0 w 5840730"/>
              <a:gd name="connsiteY13-560" fmla="*/ 0 h 6887937"/>
              <a:gd name="connsiteX0-561" fmla="*/ 0 w 5840730"/>
              <a:gd name="connsiteY0-562" fmla="*/ 0 h 6887937"/>
              <a:gd name="connsiteX1-563" fmla="*/ 5840730 w 5840730"/>
              <a:gd name="connsiteY1-564" fmla="*/ 0 h 6887937"/>
              <a:gd name="connsiteX2-565" fmla="*/ 5090160 w 5840730"/>
              <a:gd name="connsiteY2-566" fmla="*/ 2775915 h 6887937"/>
              <a:gd name="connsiteX3-567" fmla="*/ 4754880 w 5840730"/>
              <a:gd name="connsiteY3-568" fmla="*/ 2692095 h 6887937"/>
              <a:gd name="connsiteX4-569" fmla="*/ 4994910 w 5840730"/>
              <a:gd name="connsiteY4-570" fmla="*/ 1857705 h 6887937"/>
              <a:gd name="connsiteX5-571" fmla="*/ 4872990 w 5840730"/>
              <a:gd name="connsiteY5-572" fmla="*/ 1571955 h 6887937"/>
              <a:gd name="connsiteX6-573" fmla="*/ 4655820 w 5840730"/>
              <a:gd name="connsiteY6-574" fmla="*/ 1770075 h 6887937"/>
              <a:gd name="connsiteX7-575" fmla="*/ 3901440 w 5840730"/>
              <a:gd name="connsiteY7-576" fmla="*/ 4696155 h 6887937"/>
              <a:gd name="connsiteX8-577" fmla="*/ 4213860 w 5840730"/>
              <a:gd name="connsiteY8-578" fmla="*/ 4757115 h 6887937"/>
              <a:gd name="connsiteX9-579" fmla="*/ 4457700 w 5840730"/>
              <a:gd name="connsiteY9-580" fmla="*/ 3842715 h 6887937"/>
              <a:gd name="connsiteX10-581" fmla="*/ 4785360 w 5840730"/>
              <a:gd name="connsiteY10-582" fmla="*/ 3926535 h 6887937"/>
              <a:gd name="connsiteX11-583" fmla="*/ 4028621 w 5840730"/>
              <a:gd name="connsiteY11-584" fmla="*/ 6887937 h 6887937"/>
              <a:gd name="connsiteX12-585" fmla="*/ 0 w 5840730"/>
              <a:gd name="connsiteY12-586" fmla="*/ 6877051 h 6887937"/>
              <a:gd name="connsiteX13-587" fmla="*/ 0 w 5840730"/>
              <a:gd name="connsiteY13-588" fmla="*/ 0 h 6887937"/>
              <a:gd name="connsiteX0-589" fmla="*/ 0 w 5840730"/>
              <a:gd name="connsiteY0-590" fmla="*/ 0 h 6887937"/>
              <a:gd name="connsiteX1-591" fmla="*/ 5840730 w 5840730"/>
              <a:gd name="connsiteY1-592" fmla="*/ 0 h 6887937"/>
              <a:gd name="connsiteX2-593" fmla="*/ 5090160 w 5840730"/>
              <a:gd name="connsiteY2-594" fmla="*/ 2775915 h 6887937"/>
              <a:gd name="connsiteX3-595" fmla="*/ 4754880 w 5840730"/>
              <a:gd name="connsiteY3-596" fmla="*/ 2692095 h 6887937"/>
              <a:gd name="connsiteX4-597" fmla="*/ 4979670 w 5840730"/>
              <a:gd name="connsiteY4-598" fmla="*/ 1865325 h 6887937"/>
              <a:gd name="connsiteX5-599" fmla="*/ 4872990 w 5840730"/>
              <a:gd name="connsiteY5-600" fmla="*/ 1571955 h 6887937"/>
              <a:gd name="connsiteX6-601" fmla="*/ 4655820 w 5840730"/>
              <a:gd name="connsiteY6-602" fmla="*/ 1770075 h 6887937"/>
              <a:gd name="connsiteX7-603" fmla="*/ 3901440 w 5840730"/>
              <a:gd name="connsiteY7-604" fmla="*/ 4696155 h 6887937"/>
              <a:gd name="connsiteX8-605" fmla="*/ 4213860 w 5840730"/>
              <a:gd name="connsiteY8-606" fmla="*/ 4757115 h 6887937"/>
              <a:gd name="connsiteX9-607" fmla="*/ 4457700 w 5840730"/>
              <a:gd name="connsiteY9-608" fmla="*/ 3842715 h 6887937"/>
              <a:gd name="connsiteX10-609" fmla="*/ 4785360 w 5840730"/>
              <a:gd name="connsiteY10-610" fmla="*/ 3926535 h 6887937"/>
              <a:gd name="connsiteX11-611" fmla="*/ 4028621 w 5840730"/>
              <a:gd name="connsiteY11-612" fmla="*/ 6887937 h 6887937"/>
              <a:gd name="connsiteX12-613" fmla="*/ 0 w 5840730"/>
              <a:gd name="connsiteY12-614" fmla="*/ 6877051 h 6887937"/>
              <a:gd name="connsiteX13-615" fmla="*/ 0 w 5840730"/>
              <a:gd name="connsiteY13-616" fmla="*/ 0 h 6887937"/>
              <a:gd name="connsiteX0-617" fmla="*/ 0 w 5840730"/>
              <a:gd name="connsiteY0-618" fmla="*/ 0 h 6887937"/>
              <a:gd name="connsiteX1-619" fmla="*/ 5840730 w 5840730"/>
              <a:gd name="connsiteY1-620" fmla="*/ 0 h 6887937"/>
              <a:gd name="connsiteX2-621" fmla="*/ 5090160 w 5840730"/>
              <a:gd name="connsiteY2-622" fmla="*/ 2775915 h 6887937"/>
              <a:gd name="connsiteX3-623" fmla="*/ 4754880 w 5840730"/>
              <a:gd name="connsiteY3-624" fmla="*/ 2692095 h 6887937"/>
              <a:gd name="connsiteX4-625" fmla="*/ 4956810 w 5840730"/>
              <a:gd name="connsiteY4-626" fmla="*/ 1865325 h 6887937"/>
              <a:gd name="connsiteX5-627" fmla="*/ 4872990 w 5840730"/>
              <a:gd name="connsiteY5-628" fmla="*/ 1571955 h 6887937"/>
              <a:gd name="connsiteX6-629" fmla="*/ 4655820 w 5840730"/>
              <a:gd name="connsiteY6-630" fmla="*/ 1770075 h 6887937"/>
              <a:gd name="connsiteX7-631" fmla="*/ 3901440 w 5840730"/>
              <a:gd name="connsiteY7-632" fmla="*/ 4696155 h 6887937"/>
              <a:gd name="connsiteX8-633" fmla="*/ 4213860 w 5840730"/>
              <a:gd name="connsiteY8-634" fmla="*/ 4757115 h 6887937"/>
              <a:gd name="connsiteX9-635" fmla="*/ 4457700 w 5840730"/>
              <a:gd name="connsiteY9-636" fmla="*/ 3842715 h 6887937"/>
              <a:gd name="connsiteX10-637" fmla="*/ 4785360 w 5840730"/>
              <a:gd name="connsiteY10-638" fmla="*/ 3926535 h 6887937"/>
              <a:gd name="connsiteX11-639" fmla="*/ 4028621 w 5840730"/>
              <a:gd name="connsiteY11-640" fmla="*/ 6887937 h 6887937"/>
              <a:gd name="connsiteX12-641" fmla="*/ 0 w 5840730"/>
              <a:gd name="connsiteY12-642" fmla="*/ 6877051 h 6887937"/>
              <a:gd name="connsiteX13-643" fmla="*/ 0 w 5840730"/>
              <a:gd name="connsiteY13-644" fmla="*/ 0 h 6887937"/>
              <a:gd name="connsiteX0-645" fmla="*/ 0 w 5840730"/>
              <a:gd name="connsiteY0-646" fmla="*/ 0 h 6887937"/>
              <a:gd name="connsiteX1-647" fmla="*/ 5840730 w 5840730"/>
              <a:gd name="connsiteY1-648" fmla="*/ 0 h 6887937"/>
              <a:gd name="connsiteX2-649" fmla="*/ 5090160 w 5840730"/>
              <a:gd name="connsiteY2-650" fmla="*/ 2775915 h 6887937"/>
              <a:gd name="connsiteX3-651" fmla="*/ 4754880 w 5840730"/>
              <a:gd name="connsiteY3-652" fmla="*/ 2692095 h 6887937"/>
              <a:gd name="connsiteX4-653" fmla="*/ 4979670 w 5840730"/>
              <a:gd name="connsiteY4-654" fmla="*/ 1846275 h 6887937"/>
              <a:gd name="connsiteX5-655" fmla="*/ 4872990 w 5840730"/>
              <a:gd name="connsiteY5-656" fmla="*/ 1571955 h 6887937"/>
              <a:gd name="connsiteX6-657" fmla="*/ 4655820 w 5840730"/>
              <a:gd name="connsiteY6-658" fmla="*/ 1770075 h 6887937"/>
              <a:gd name="connsiteX7-659" fmla="*/ 3901440 w 5840730"/>
              <a:gd name="connsiteY7-660" fmla="*/ 4696155 h 6887937"/>
              <a:gd name="connsiteX8-661" fmla="*/ 4213860 w 5840730"/>
              <a:gd name="connsiteY8-662" fmla="*/ 4757115 h 6887937"/>
              <a:gd name="connsiteX9-663" fmla="*/ 4457700 w 5840730"/>
              <a:gd name="connsiteY9-664" fmla="*/ 3842715 h 6887937"/>
              <a:gd name="connsiteX10-665" fmla="*/ 4785360 w 5840730"/>
              <a:gd name="connsiteY10-666" fmla="*/ 3926535 h 6887937"/>
              <a:gd name="connsiteX11-667" fmla="*/ 4028621 w 5840730"/>
              <a:gd name="connsiteY11-668" fmla="*/ 6887937 h 6887937"/>
              <a:gd name="connsiteX12-669" fmla="*/ 0 w 5840730"/>
              <a:gd name="connsiteY12-670" fmla="*/ 6877051 h 6887937"/>
              <a:gd name="connsiteX13-671" fmla="*/ 0 w 5840730"/>
              <a:gd name="connsiteY13-672" fmla="*/ 0 h 6887937"/>
              <a:gd name="connsiteX0-673" fmla="*/ 0 w 5840730"/>
              <a:gd name="connsiteY0-674" fmla="*/ 0 h 6887937"/>
              <a:gd name="connsiteX1-675" fmla="*/ 5840730 w 5840730"/>
              <a:gd name="connsiteY1-676" fmla="*/ 0 h 6887937"/>
              <a:gd name="connsiteX2-677" fmla="*/ 5090160 w 5840730"/>
              <a:gd name="connsiteY2-678" fmla="*/ 2775915 h 6887937"/>
              <a:gd name="connsiteX3-679" fmla="*/ 4754880 w 5840730"/>
              <a:gd name="connsiteY3-680" fmla="*/ 2692095 h 6887937"/>
              <a:gd name="connsiteX4-681" fmla="*/ 4979670 w 5840730"/>
              <a:gd name="connsiteY4-682" fmla="*/ 1846275 h 6887937"/>
              <a:gd name="connsiteX5-683" fmla="*/ 4872990 w 5840730"/>
              <a:gd name="connsiteY5-684" fmla="*/ 1571955 h 6887937"/>
              <a:gd name="connsiteX6-685" fmla="*/ 4655820 w 5840730"/>
              <a:gd name="connsiteY6-686" fmla="*/ 1770075 h 6887937"/>
              <a:gd name="connsiteX7-687" fmla="*/ 3901440 w 5840730"/>
              <a:gd name="connsiteY7-688" fmla="*/ 4696155 h 6887937"/>
              <a:gd name="connsiteX8-689" fmla="*/ 4213860 w 5840730"/>
              <a:gd name="connsiteY8-690" fmla="*/ 4757115 h 6887937"/>
              <a:gd name="connsiteX9-691" fmla="*/ 4457700 w 5840730"/>
              <a:gd name="connsiteY9-692" fmla="*/ 3842715 h 6887937"/>
              <a:gd name="connsiteX10-693" fmla="*/ 4785360 w 5840730"/>
              <a:gd name="connsiteY10-694" fmla="*/ 3926535 h 6887937"/>
              <a:gd name="connsiteX11-695" fmla="*/ 4028621 w 5840730"/>
              <a:gd name="connsiteY11-696" fmla="*/ 6887937 h 6887937"/>
              <a:gd name="connsiteX12-697" fmla="*/ 0 w 5840730"/>
              <a:gd name="connsiteY12-698" fmla="*/ 6877051 h 6887937"/>
              <a:gd name="connsiteX13-699" fmla="*/ 0 w 5840730"/>
              <a:gd name="connsiteY13-700" fmla="*/ 0 h 6887937"/>
              <a:gd name="connsiteX0-701" fmla="*/ 0 w 5840730"/>
              <a:gd name="connsiteY0-702" fmla="*/ 0 h 6887937"/>
              <a:gd name="connsiteX1-703" fmla="*/ 5840730 w 5840730"/>
              <a:gd name="connsiteY1-704" fmla="*/ 0 h 6887937"/>
              <a:gd name="connsiteX2-705" fmla="*/ 5090160 w 5840730"/>
              <a:gd name="connsiteY2-706" fmla="*/ 2775915 h 6887937"/>
              <a:gd name="connsiteX3-707" fmla="*/ 4754880 w 5840730"/>
              <a:gd name="connsiteY3-708" fmla="*/ 2692095 h 6887937"/>
              <a:gd name="connsiteX4-709" fmla="*/ 4979670 w 5840730"/>
              <a:gd name="connsiteY4-710" fmla="*/ 1846275 h 6887937"/>
              <a:gd name="connsiteX5-711" fmla="*/ 4872990 w 5840730"/>
              <a:gd name="connsiteY5-712" fmla="*/ 1571955 h 6887937"/>
              <a:gd name="connsiteX6-713" fmla="*/ 4655820 w 5840730"/>
              <a:gd name="connsiteY6-714" fmla="*/ 1770075 h 6887937"/>
              <a:gd name="connsiteX7-715" fmla="*/ 3901440 w 5840730"/>
              <a:gd name="connsiteY7-716" fmla="*/ 4696155 h 6887937"/>
              <a:gd name="connsiteX8-717" fmla="*/ 4213860 w 5840730"/>
              <a:gd name="connsiteY8-718" fmla="*/ 4757115 h 6887937"/>
              <a:gd name="connsiteX9-719" fmla="*/ 4457700 w 5840730"/>
              <a:gd name="connsiteY9-720" fmla="*/ 3842715 h 6887937"/>
              <a:gd name="connsiteX10-721" fmla="*/ 4785360 w 5840730"/>
              <a:gd name="connsiteY10-722" fmla="*/ 3926535 h 6887937"/>
              <a:gd name="connsiteX11-723" fmla="*/ 4028621 w 5840730"/>
              <a:gd name="connsiteY11-724" fmla="*/ 6887937 h 6887937"/>
              <a:gd name="connsiteX12-725" fmla="*/ 0 w 5840730"/>
              <a:gd name="connsiteY12-726" fmla="*/ 6877051 h 6887937"/>
              <a:gd name="connsiteX13-727" fmla="*/ 0 w 5840730"/>
              <a:gd name="connsiteY13-728" fmla="*/ 0 h 6887937"/>
              <a:gd name="connsiteX0-729" fmla="*/ 0 w 5840730"/>
              <a:gd name="connsiteY0-730" fmla="*/ 0 h 6887937"/>
              <a:gd name="connsiteX1-731" fmla="*/ 5840730 w 5840730"/>
              <a:gd name="connsiteY1-732" fmla="*/ 0 h 6887937"/>
              <a:gd name="connsiteX2-733" fmla="*/ 5090160 w 5840730"/>
              <a:gd name="connsiteY2-734" fmla="*/ 2775915 h 6887937"/>
              <a:gd name="connsiteX3-735" fmla="*/ 4754880 w 5840730"/>
              <a:gd name="connsiteY3-736" fmla="*/ 2692095 h 6887937"/>
              <a:gd name="connsiteX4-737" fmla="*/ 4979670 w 5840730"/>
              <a:gd name="connsiteY4-738" fmla="*/ 1846275 h 6887937"/>
              <a:gd name="connsiteX5-739" fmla="*/ 4872990 w 5840730"/>
              <a:gd name="connsiteY5-740" fmla="*/ 1571955 h 6887937"/>
              <a:gd name="connsiteX6-741" fmla="*/ 4655820 w 5840730"/>
              <a:gd name="connsiteY6-742" fmla="*/ 1770075 h 6887937"/>
              <a:gd name="connsiteX7-743" fmla="*/ 3901440 w 5840730"/>
              <a:gd name="connsiteY7-744" fmla="*/ 4696155 h 6887937"/>
              <a:gd name="connsiteX8-745" fmla="*/ 4213860 w 5840730"/>
              <a:gd name="connsiteY8-746" fmla="*/ 4757115 h 6887937"/>
              <a:gd name="connsiteX9-747" fmla="*/ 4457700 w 5840730"/>
              <a:gd name="connsiteY9-748" fmla="*/ 3842715 h 6887937"/>
              <a:gd name="connsiteX10-749" fmla="*/ 4785360 w 5840730"/>
              <a:gd name="connsiteY10-750" fmla="*/ 3926535 h 6887937"/>
              <a:gd name="connsiteX11-751" fmla="*/ 4028621 w 5840730"/>
              <a:gd name="connsiteY11-752" fmla="*/ 6887937 h 6887937"/>
              <a:gd name="connsiteX12-753" fmla="*/ 0 w 5840730"/>
              <a:gd name="connsiteY12-754" fmla="*/ 6877051 h 6887937"/>
              <a:gd name="connsiteX13-755" fmla="*/ 0 w 5840730"/>
              <a:gd name="connsiteY13-756" fmla="*/ 0 h 6887937"/>
              <a:gd name="connsiteX0-757" fmla="*/ 0 w 5840730"/>
              <a:gd name="connsiteY0-758" fmla="*/ 0 h 6887937"/>
              <a:gd name="connsiteX1-759" fmla="*/ 5840730 w 5840730"/>
              <a:gd name="connsiteY1-760" fmla="*/ 0 h 6887937"/>
              <a:gd name="connsiteX2-761" fmla="*/ 5090160 w 5840730"/>
              <a:gd name="connsiteY2-762" fmla="*/ 2775915 h 6887937"/>
              <a:gd name="connsiteX3-763" fmla="*/ 4754880 w 5840730"/>
              <a:gd name="connsiteY3-764" fmla="*/ 2692095 h 6887937"/>
              <a:gd name="connsiteX4-765" fmla="*/ 4979670 w 5840730"/>
              <a:gd name="connsiteY4-766" fmla="*/ 1846275 h 6887937"/>
              <a:gd name="connsiteX5-767" fmla="*/ 4872990 w 5840730"/>
              <a:gd name="connsiteY5-768" fmla="*/ 1571955 h 6887937"/>
              <a:gd name="connsiteX6-769" fmla="*/ 4655820 w 5840730"/>
              <a:gd name="connsiteY6-770" fmla="*/ 1770075 h 6887937"/>
              <a:gd name="connsiteX7-771" fmla="*/ 3901440 w 5840730"/>
              <a:gd name="connsiteY7-772" fmla="*/ 4696155 h 6887937"/>
              <a:gd name="connsiteX8-773" fmla="*/ 4213860 w 5840730"/>
              <a:gd name="connsiteY8-774" fmla="*/ 4757115 h 6887937"/>
              <a:gd name="connsiteX9-775" fmla="*/ 4457700 w 5840730"/>
              <a:gd name="connsiteY9-776" fmla="*/ 3842715 h 6887937"/>
              <a:gd name="connsiteX10-777" fmla="*/ 4785360 w 5840730"/>
              <a:gd name="connsiteY10-778" fmla="*/ 3926535 h 6887937"/>
              <a:gd name="connsiteX11-779" fmla="*/ 4028621 w 5840730"/>
              <a:gd name="connsiteY11-780" fmla="*/ 6887937 h 6887937"/>
              <a:gd name="connsiteX12-781" fmla="*/ 0 w 5840730"/>
              <a:gd name="connsiteY12-782" fmla="*/ 6877051 h 6887937"/>
              <a:gd name="connsiteX13-783" fmla="*/ 0 w 5840730"/>
              <a:gd name="connsiteY13-784" fmla="*/ 0 h 6887937"/>
              <a:gd name="connsiteX0-785" fmla="*/ 0 w 5840730"/>
              <a:gd name="connsiteY0-786" fmla="*/ 0 h 6887937"/>
              <a:gd name="connsiteX1-787" fmla="*/ 5840730 w 5840730"/>
              <a:gd name="connsiteY1-788" fmla="*/ 0 h 6887937"/>
              <a:gd name="connsiteX2-789" fmla="*/ 5090160 w 5840730"/>
              <a:gd name="connsiteY2-790" fmla="*/ 2775915 h 6887937"/>
              <a:gd name="connsiteX3-791" fmla="*/ 4754880 w 5840730"/>
              <a:gd name="connsiteY3-792" fmla="*/ 2692095 h 6887937"/>
              <a:gd name="connsiteX4-793" fmla="*/ 4979670 w 5840730"/>
              <a:gd name="connsiteY4-794" fmla="*/ 1846275 h 6887937"/>
              <a:gd name="connsiteX5-795" fmla="*/ 4872990 w 5840730"/>
              <a:gd name="connsiteY5-796" fmla="*/ 1571955 h 6887937"/>
              <a:gd name="connsiteX6-797" fmla="*/ 4655820 w 5840730"/>
              <a:gd name="connsiteY6-798" fmla="*/ 1770075 h 6887937"/>
              <a:gd name="connsiteX7-799" fmla="*/ 3901440 w 5840730"/>
              <a:gd name="connsiteY7-800" fmla="*/ 4696155 h 6887937"/>
              <a:gd name="connsiteX8-801" fmla="*/ 4213860 w 5840730"/>
              <a:gd name="connsiteY8-802" fmla="*/ 4757115 h 6887937"/>
              <a:gd name="connsiteX9-803" fmla="*/ 4457700 w 5840730"/>
              <a:gd name="connsiteY9-804" fmla="*/ 3842715 h 6887937"/>
              <a:gd name="connsiteX10-805" fmla="*/ 4785360 w 5840730"/>
              <a:gd name="connsiteY10-806" fmla="*/ 3926535 h 6887937"/>
              <a:gd name="connsiteX11-807" fmla="*/ 4028621 w 5840730"/>
              <a:gd name="connsiteY11-808" fmla="*/ 6887937 h 6887937"/>
              <a:gd name="connsiteX12-809" fmla="*/ 0 w 5840730"/>
              <a:gd name="connsiteY12-810" fmla="*/ 6877051 h 6887937"/>
              <a:gd name="connsiteX13-811" fmla="*/ 0 w 5840730"/>
              <a:gd name="connsiteY13-812" fmla="*/ 0 h 6887937"/>
              <a:gd name="connsiteX0-813" fmla="*/ 0 w 5840730"/>
              <a:gd name="connsiteY0-814" fmla="*/ 0 h 6887937"/>
              <a:gd name="connsiteX1-815" fmla="*/ 5840730 w 5840730"/>
              <a:gd name="connsiteY1-816" fmla="*/ 0 h 6887937"/>
              <a:gd name="connsiteX2-817" fmla="*/ 5090160 w 5840730"/>
              <a:gd name="connsiteY2-818" fmla="*/ 2775915 h 6887937"/>
              <a:gd name="connsiteX3-819" fmla="*/ 4933950 w 5840730"/>
              <a:gd name="connsiteY3-820" fmla="*/ 2737815 h 6887937"/>
              <a:gd name="connsiteX4-821" fmla="*/ 4754880 w 5840730"/>
              <a:gd name="connsiteY4-822" fmla="*/ 2692095 h 6887937"/>
              <a:gd name="connsiteX5-823" fmla="*/ 4979670 w 5840730"/>
              <a:gd name="connsiteY5-824" fmla="*/ 1846275 h 6887937"/>
              <a:gd name="connsiteX6-825" fmla="*/ 4872990 w 5840730"/>
              <a:gd name="connsiteY6-826" fmla="*/ 1571955 h 6887937"/>
              <a:gd name="connsiteX7-827" fmla="*/ 4655820 w 5840730"/>
              <a:gd name="connsiteY7-828" fmla="*/ 1770075 h 6887937"/>
              <a:gd name="connsiteX8-829" fmla="*/ 3901440 w 5840730"/>
              <a:gd name="connsiteY8-830" fmla="*/ 4696155 h 6887937"/>
              <a:gd name="connsiteX9-831" fmla="*/ 4213860 w 5840730"/>
              <a:gd name="connsiteY9-832" fmla="*/ 4757115 h 6887937"/>
              <a:gd name="connsiteX10-833" fmla="*/ 4457700 w 5840730"/>
              <a:gd name="connsiteY10-834" fmla="*/ 3842715 h 6887937"/>
              <a:gd name="connsiteX11-835" fmla="*/ 4785360 w 5840730"/>
              <a:gd name="connsiteY11-836" fmla="*/ 3926535 h 6887937"/>
              <a:gd name="connsiteX12-837" fmla="*/ 4028621 w 5840730"/>
              <a:gd name="connsiteY12-838" fmla="*/ 6887937 h 6887937"/>
              <a:gd name="connsiteX13-839" fmla="*/ 0 w 5840730"/>
              <a:gd name="connsiteY13-840" fmla="*/ 6877051 h 6887937"/>
              <a:gd name="connsiteX14" fmla="*/ 0 w 5840730"/>
              <a:gd name="connsiteY14" fmla="*/ 0 h 6887937"/>
              <a:gd name="connsiteX0-841" fmla="*/ 0 w 5840730"/>
              <a:gd name="connsiteY0-842" fmla="*/ 0 h 6887937"/>
              <a:gd name="connsiteX1-843" fmla="*/ 5840730 w 5840730"/>
              <a:gd name="connsiteY1-844" fmla="*/ 0 h 6887937"/>
              <a:gd name="connsiteX2-845" fmla="*/ 5090160 w 5840730"/>
              <a:gd name="connsiteY2-846" fmla="*/ 2775915 h 6887937"/>
              <a:gd name="connsiteX3-847" fmla="*/ 4861560 w 5840730"/>
              <a:gd name="connsiteY3-848" fmla="*/ 2943555 h 6887937"/>
              <a:gd name="connsiteX4-849" fmla="*/ 4754880 w 5840730"/>
              <a:gd name="connsiteY4-850" fmla="*/ 2692095 h 6887937"/>
              <a:gd name="connsiteX5-851" fmla="*/ 4979670 w 5840730"/>
              <a:gd name="connsiteY5-852" fmla="*/ 1846275 h 6887937"/>
              <a:gd name="connsiteX6-853" fmla="*/ 4872990 w 5840730"/>
              <a:gd name="connsiteY6-854" fmla="*/ 1571955 h 6887937"/>
              <a:gd name="connsiteX7-855" fmla="*/ 4655820 w 5840730"/>
              <a:gd name="connsiteY7-856" fmla="*/ 1770075 h 6887937"/>
              <a:gd name="connsiteX8-857" fmla="*/ 3901440 w 5840730"/>
              <a:gd name="connsiteY8-858" fmla="*/ 4696155 h 6887937"/>
              <a:gd name="connsiteX9-859" fmla="*/ 4213860 w 5840730"/>
              <a:gd name="connsiteY9-860" fmla="*/ 4757115 h 6887937"/>
              <a:gd name="connsiteX10-861" fmla="*/ 4457700 w 5840730"/>
              <a:gd name="connsiteY10-862" fmla="*/ 3842715 h 6887937"/>
              <a:gd name="connsiteX11-863" fmla="*/ 4785360 w 5840730"/>
              <a:gd name="connsiteY11-864" fmla="*/ 3926535 h 6887937"/>
              <a:gd name="connsiteX12-865" fmla="*/ 4028621 w 5840730"/>
              <a:gd name="connsiteY12-866" fmla="*/ 6887937 h 6887937"/>
              <a:gd name="connsiteX13-867" fmla="*/ 0 w 5840730"/>
              <a:gd name="connsiteY13-868" fmla="*/ 6877051 h 6887937"/>
              <a:gd name="connsiteX14-869" fmla="*/ 0 w 5840730"/>
              <a:gd name="connsiteY14-870" fmla="*/ 0 h 6887937"/>
              <a:gd name="connsiteX0-871" fmla="*/ 0 w 5840730"/>
              <a:gd name="connsiteY0-872" fmla="*/ 0 h 6887937"/>
              <a:gd name="connsiteX1-873" fmla="*/ 5840730 w 5840730"/>
              <a:gd name="connsiteY1-874" fmla="*/ 0 h 6887937"/>
              <a:gd name="connsiteX2-875" fmla="*/ 5090160 w 5840730"/>
              <a:gd name="connsiteY2-876" fmla="*/ 2775915 h 6887937"/>
              <a:gd name="connsiteX3-877" fmla="*/ 4842510 w 5840730"/>
              <a:gd name="connsiteY3-878" fmla="*/ 3019755 h 6887937"/>
              <a:gd name="connsiteX4-879" fmla="*/ 4754880 w 5840730"/>
              <a:gd name="connsiteY4-880" fmla="*/ 2692095 h 6887937"/>
              <a:gd name="connsiteX5-881" fmla="*/ 4979670 w 5840730"/>
              <a:gd name="connsiteY5-882" fmla="*/ 1846275 h 6887937"/>
              <a:gd name="connsiteX6-883" fmla="*/ 4872990 w 5840730"/>
              <a:gd name="connsiteY6-884" fmla="*/ 1571955 h 6887937"/>
              <a:gd name="connsiteX7-885" fmla="*/ 4655820 w 5840730"/>
              <a:gd name="connsiteY7-886" fmla="*/ 1770075 h 6887937"/>
              <a:gd name="connsiteX8-887" fmla="*/ 3901440 w 5840730"/>
              <a:gd name="connsiteY8-888" fmla="*/ 4696155 h 6887937"/>
              <a:gd name="connsiteX9-889" fmla="*/ 4213860 w 5840730"/>
              <a:gd name="connsiteY9-890" fmla="*/ 4757115 h 6887937"/>
              <a:gd name="connsiteX10-891" fmla="*/ 4457700 w 5840730"/>
              <a:gd name="connsiteY10-892" fmla="*/ 3842715 h 6887937"/>
              <a:gd name="connsiteX11-893" fmla="*/ 4785360 w 5840730"/>
              <a:gd name="connsiteY11-894" fmla="*/ 3926535 h 6887937"/>
              <a:gd name="connsiteX12-895" fmla="*/ 4028621 w 5840730"/>
              <a:gd name="connsiteY12-896" fmla="*/ 6887937 h 6887937"/>
              <a:gd name="connsiteX13-897" fmla="*/ 0 w 5840730"/>
              <a:gd name="connsiteY13-898" fmla="*/ 6877051 h 6887937"/>
              <a:gd name="connsiteX14-899" fmla="*/ 0 w 5840730"/>
              <a:gd name="connsiteY14-900" fmla="*/ 0 h 6887937"/>
              <a:gd name="connsiteX0-901" fmla="*/ 0 w 5840730"/>
              <a:gd name="connsiteY0-902" fmla="*/ 0 h 6887937"/>
              <a:gd name="connsiteX1-903" fmla="*/ 5840730 w 5840730"/>
              <a:gd name="connsiteY1-904" fmla="*/ 0 h 6887937"/>
              <a:gd name="connsiteX2-905" fmla="*/ 5090160 w 5840730"/>
              <a:gd name="connsiteY2-906" fmla="*/ 2775915 h 6887937"/>
              <a:gd name="connsiteX3-907" fmla="*/ 4853940 w 5840730"/>
              <a:gd name="connsiteY3-908" fmla="*/ 2962605 h 6887937"/>
              <a:gd name="connsiteX4-909" fmla="*/ 4754880 w 5840730"/>
              <a:gd name="connsiteY4-910" fmla="*/ 2692095 h 6887937"/>
              <a:gd name="connsiteX5-911" fmla="*/ 4979670 w 5840730"/>
              <a:gd name="connsiteY5-912" fmla="*/ 1846275 h 6887937"/>
              <a:gd name="connsiteX6-913" fmla="*/ 4872990 w 5840730"/>
              <a:gd name="connsiteY6-914" fmla="*/ 1571955 h 6887937"/>
              <a:gd name="connsiteX7-915" fmla="*/ 4655820 w 5840730"/>
              <a:gd name="connsiteY7-916" fmla="*/ 1770075 h 6887937"/>
              <a:gd name="connsiteX8-917" fmla="*/ 3901440 w 5840730"/>
              <a:gd name="connsiteY8-918" fmla="*/ 4696155 h 6887937"/>
              <a:gd name="connsiteX9-919" fmla="*/ 4213860 w 5840730"/>
              <a:gd name="connsiteY9-920" fmla="*/ 4757115 h 6887937"/>
              <a:gd name="connsiteX10-921" fmla="*/ 4457700 w 5840730"/>
              <a:gd name="connsiteY10-922" fmla="*/ 3842715 h 6887937"/>
              <a:gd name="connsiteX11-923" fmla="*/ 4785360 w 5840730"/>
              <a:gd name="connsiteY11-924" fmla="*/ 3926535 h 6887937"/>
              <a:gd name="connsiteX12-925" fmla="*/ 4028621 w 5840730"/>
              <a:gd name="connsiteY12-926" fmla="*/ 6887937 h 6887937"/>
              <a:gd name="connsiteX13-927" fmla="*/ 0 w 5840730"/>
              <a:gd name="connsiteY13-928" fmla="*/ 6877051 h 6887937"/>
              <a:gd name="connsiteX14-929" fmla="*/ 0 w 5840730"/>
              <a:gd name="connsiteY14-930" fmla="*/ 0 h 6887937"/>
              <a:gd name="connsiteX0-931" fmla="*/ 0 w 5840730"/>
              <a:gd name="connsiteY0-932" fmla="*/ 0 h 6887937"/>
              <a:gd name="connsiteX1-933" fmla="*/ 5840730 w 5840730"/>
              <a:gd name="connsiteY1-934" fmla="*/ 0 h 6887937"/>
              <a:gd name="connsiteX2-935" fmla="*/ 5090160 w 5840730"/>
              <a:gd name="connsiteY2-936" fmla="*/ 2775915 h 6887937"/>
              <a:gd name="connsiteX3-937" fmla="*/ 4853940 w 5840730"/>
              <a:gd name="connsiteY3-938" fmla="*/ 2962605 h 6887937"/>
              <a:gd name="connsiteX4-939" fmla="*/ 4754880 w 5840730"/>
              <a:gd name="connsiteY4-940" fmla="*/ 2692095 h 6887937"/>
              <a:gd name="connsiteX5-941" fmla="*/ 4979670 w 5840730"/>
              <a:gd name="connsiteY5-942" fmla="*/ 1846275 h 6887937"/>
              <a:gd name="connsiteX6-943" fmla="*/ 4872990 w 5840730"/>
              <a:gd name="connsiteY6-944" fmla="*/ 1571955 h 6887937"/>
              <a:gd name="connsiteX7-945" fmla="*/ 4655820 w 5840730"/>
              <a:gd name="connsiteY7-946" fmla="*/ 1770075 h 6887937"/>
              <a:gd name="connsiteX8-947" fmla="*/ 3901440 w 5840730"/>
              <a:gd name="connsiteY8-948" fmla="*/ 4696155 h 6887937"/>
              <a:gd name="connsiteX9-949" fmla="*/ 4213860 w 5840730"/>
              <a:gd name="connsiteY9-950" fmla="*/ 4757115 h 6887937"/>
              <a:gd name="connsiteX10-951" fmla="*/ 4457700 w 5840730"/>
              <a:gd name="connsiteY10-952" fmla="*/ 3842715 h 6887937"/>
              <a:gd name="connsiteX11-953" fmla="*/ 4785360 w 5840730"/>
              <a:gd name="connsiteY11-954" fmla="*/ 3926535 h 6887937"/>
              <a:gd name="connsiteX12-955" fmla="*/ 4028621 w 5840730"/>
              <a:gd name="connsiteY12-956" fmla="*/ 6887937 h 6887937"/>
              <a:gd name="connsiteX13-957" fmla="*/ 0 w 5840730"/>
              <a:gd name="connsiteY13-958" fmla="*/ 6877051 h 6887937"/>
              <a:gd name="connsiteX14-959" fmla="*/ 0 w 5840730"/>
              <a:gd name="connsiteY14-960" fmla="*/ 0 h 6887937"/>
              <a:gd name="connsiteX0-961" fmla="*/ 0 w 5840730"/>
              <a:gd name="connsiteY0-962" fmla="*/ 0 h 6887937"/>
              <a:gd name="connsiteX1-963" fmla="*/ 5840730 w 5840730"/>
              <a:gd name="connsiteY1-964" fmla="*/ 0 h 6887937"/>
              <a:gd name="connsiteX2-965" fmla="*/ 5090160 w 5840730"/>
              <a:gd name="connsiteY2-966" fmla="*/ 2775915 h 6887937"/>
              <a:gd name="connsiteX3-967" fmla="*/ 4853940 w 5840730"/>
              <a:gd name="connsiteY3-968" fmla="*/ 2962605 h 6887937"/>
              <a:gd name="connsiteX4-969" fmla="*/ 4754880 w 5840730"/>
              <a:gd name="connsiteY4-970" fmla="*/ 2692095 h 6887937"/>
              <a:gd name="connsiteX5-971" fmla="*/ 4979670 w 5840730"/>
              <a:gd name="connsiteY5-972" fmla="*/ 1846275 h 6887937"/>
              <a:gd name="connsiteX6-973" fmla="*/ 4872990 w 5840730"/>
              <a:gd name="connsiteY6-974" fmla="*/ 1571955 h 6887937"/>
              <a:gd name="connsiteX7-975" fmla="*/ 4655820 w 5840730"/>
              <a:gd name="connsiteY7-976" fmla="*/ 1770075 h 6887937"/>
              <a:gd name="connsiteX8-977" fmla="*/ 3901440 w 5840730"/>
              <a:gd name="connsiteY8-978" fmla="*/ 4696155 h 6887937"/>
              <a:gd name="connsiteX9-979" fmla="*/ 4213860 w 5840730"/>
              <a:gd name="connsiteY9-980" fmla="*/ 4757115 h 6887937"/>
              <a:gd name="connsiteX10-981" fmla="*/ 4457700 w 5840730"/>
              <a:gd name="connsiteY10-982" fmla="*/ 3842715 h 6887937"/>
              <a:gd name="connsiteX11-983" fmla="*/ 4785360 w 5840730"/>
              <a:gd name="connsiteY11-984" fmla="*/ 3926535 h 6887937"/>
              <a:gd name="connsiteX12-985" fmla="*/ 4028621 w 5840730"/>
              <a:gd name="connsiteY12-986" fmla="*/ 6887937 h 6887937"/>
              <a:gd name="connsiteX13-987" fmla="*/ 0 w 5840730"/>
              <a:gd name="connsiteY13-988" fmla="*/ 6877051 h 6887937"/>
              <a:gd name="connsiteX14-989" fmla="*/ 0 w 5840730"/>
              <a:gd name="connsiteY14-990" fmla="*/ 0 h 6887937"/>
              <a:gd name="connsiteX0-991" fmla="*/ 0 w 5840730"/>
              <a:gd name="connsiteY0-992" fmla="*/ 0 h 6887937"/>
              <a:gd name="connsiteX1-993" fmla="*/ 5840730 w 5840730"/>
              <a:gd name="connsiteY1-994" fmla="*/ 0 h 6887937"/>
              <a:gd name="connsiteX2-995" fmla="*/ 5090160 w 5840730"/>
              <a:gd name="connsiteY2-996" fmla="*/ 2775915 h 6887937"/>
              <a:gd name="connsiteX3-997" fmla="*/ 4853940 w 5840730"/>
              <a:gd name="connsiteY3-998" fmla="*/ 2962605 h 6887937"/>
              <a:gd name="connsiteX4-999" fmla="*/ 4754880 w 5840730"/>
              <a:gd name="connsiteY4-1000" fmla="*/ 2692095 h 6887937"/>
              <a:gd name="connsiteX5-1001" fmla="*/ 4979670 w 5840730"/>
              <a:gd name="connsiteY5-1002" fmla="*/ 1846275 h 6887937"/>
              <a:gd name="connsiteX6-1003" fmla="*/ 4872990 w 5840730"/>
              <a:gd name="connsiteY6-1004" fmla="*/ 1571955 h 6887937"/>
              <a:gd name="connsiteX7-1005" fmla="*/ 4655820 w 5840730"/>
              <a:gd name="connsiteY7-1006" fmla="*/ 1770075 h 6887937"/>
              <a:gd name="connsiteX8-1007" fmla="*/ 3901440 w 5840730"/>
              <a:gd name="connsiteY8-1008" fmla="*/ 4696155 h 6887937"/>
              <a:gd name="connsiteX9-1009" fmla="*/ 4213860 w 5840730"/>
              <a:gd name="connsiteY9-1010" fmla="*/ 4757115 h 6887937"/>
              <a:gd name="connsiteX10-1011" fmla="*/ 4457700 w 5840730"/>
              <a:gd name="connsiteY10-1012" fmla="*/ 3842715 h 6887937"/>
              <a:gd name="connsiteX11-1013" fmla="*/ 4785360 w 5840730"/>
              <a:gd name="connsiteY11-1014" fmla="*/ 3926535 h 6887937"/>
              <a:gd name="connsiteX12-1015" fmla="*/ 4028621 w 5840730"/>
              <a:gd name="connsiteY12-1016" fmla="*/ 6887937 h 6887937"/>
              <a:gd name="connsiteX13-1017" fmla="*/ 0 w 5840730"/>
              <a:gd name="connsiteY13-1018" fmla="*/ 6877051 h 6887937"/>
              <a:gd name="connsiteX14-1019" fmla="*/ 0 w 5840730"/>
              <a:gd name="connsiteY14-1020" fmla="*/ 0 h 6887937"/>
              <a:gd name="connsiteX0-1021" fmla="*/ 0 w 5840730"/>
              <a:gd name="connsiteY0-1022" fmla="*/ 0 h 6887937"/>
              <a:gd name="connsiteX1-1023" fmla="*/ 5840730 w 5840730"/>
              <a:gd name="connsiteY1-1024" fmla="*/ 0 h 6887937"/>
              <a:gd name="connsiteX2-1025" fmla="*/ 5090160 w 5840730"/>
              <a:gd name="connsiteY2-1026" fmla="*/ 2775915 h 6887937"/>
              <a:gd name="connsiteX3-1027" fmla="*/ 4853940 w 5840730"/>
              <a:gd name="connsiteY3-1028" fmla="*/ 2962605 h 6887937"/>
              <a:gd name="connsiteX4-1029" fmla="*/ 4754880 w 5840730"/>
              <a:gd name="connsiteY4-1030" fmla="*/ 2692095 h 6887937"/>
              <a:gd name="connsiteX5-1031" fmla="*/ 4979670 w 5840730"/>
              <a:gd name="connsiteY5-1032" fmla="*/ 1846275 h 6887937"/>
              <a:gd name="connsiteX6-1033" fmla="*/ 4872990 w 5840730"/>
              <a:gd name="connsiteY6-1034" fmla="*/ 1571955 h 6887937"/>
              <a:gd name="connsiteX7-1035" fmla="*/ 4655820 w 5840730"/>
              <a:gd name="connsiteY7-1036" fmla="*/ 1770075 h 6887937"/>
              <a:gd name="connsiteX8-1037" fmla="*/ 3901440 w 5840730"/>
              <a:gd name="connsiteY8-1038" fmla="*/ 4696155 h 6887937"/>
              <a:gd name="connsiteX9-1039" fmla="*/ 4213860 w 5840730"/>
              <a:gd name="connsiteY9-1040" fmla="*/ 4757115 h 6887937"/>
              <a:gd name="connsiteX10-1041" fmla="*/ 4457700 w 5840730"/>
              <a:gd name="connsiteY10-1042" fmla="*/ 3842715 h 6887937"/>
              <a:gd name="connsiteX11-1043" fmla="*/ 4785360 w 5840730"/>
              <a:gd name="connsiteY11-1044" fmla="*/ 3926535 h 6887937"/>
              <a:gd name="connsiteX12-1045" fmla="*/ 4028621 w 5840730"/>
              <a:gd name="connsiteY12-1046" fmla="*/ 6887937 h 6887937"/>
              <a:gd name="connsiteX13-1047" fmla="*/ 0 w 5840730"/>
              <a:gd name="connsiteY13-1048" fmla="*/ 6877051 h 6887937"/>
              <a:gd name="connsiteX14-1049" fmla="*/ 0 w 5840730"/>
              <a:gd name="connsiteY14-1050" fmla="*/ 0 h 6887937"/>
              <a:gd name="connsiteX0-1051" fmla="*/ 0 w 5840730"/>
              <a:gd name="connsiteY0-1052" fmla="*/ 0 h 6887937"/>
              <a:gd name="connsiteX1-1053" fmla="*/ 5840730 w 5840730"/>
              <a:gd name="connsiteY1-1054" fmla="*/ 0 h 6887937"/>
              <a:gd name="connsiteX2-1055" fmla="*/ 5090160 w 5840730"/>
              <a:gd name="connsiteY2-1056" fmla="*/ 2775915 h 6887937"/>
              <a:gd name="connsiteX3-1057" fmla="*/ 4853940 w 5840730"/>
              <a:gd name="connsiteY3-1058" fmla="*/ 2962605 h 6887937"/>
              <a:gd name="connsiteX4-1059" fmla="*/ 4754880 w 5840730"/>
              <a:gd name="connsiteY4-1060" fmla="*/ 2692095 h 6887937"/>
              <a:gd name="connsiteX5-1061" fmla="*/ 4979670 w 5840730"/>
              <a:gd name="connsiteY5-1062" fmla="*/ 1846275 h 6887937"/>
              <a:gd name="connsiteX6-1063" fmla="*/ 4872990 w 5840730"/>
              <a:gd name="connsiteY6-1064" fmla="*/ 1571955 h 6887937"/>
              <a:gd name="connsiteX7-1065" fmla="*/ 4655820 w 5840730"/>
              <a:gd name="connsiteY7-1066" fmla="*/ 1770075 h 6887937"/>
              <a:gd name="connsiteX8-1067" fmla="*/ 3901440 w 5840730"/>
              <a:gd name="connsiteY8-1068" fmla="*/ 4696155 h 6887937"/>
              <a:gd name="connsiteX9-1069" fmla="*/ 4213860 w 5840730"/>
              <a:gd name="connsiteY9-1070" fmla="*/ 4757115 h 6887937"/>
              <a:gd name="connsiteX10-1071" fmla="*/ 4457700 w 5840730"/>
              <a:gd name="connsiteY10-1072" fmla="*/ 3842715 h 6887937"/>
              <a:gd name="connsiteX11-1073" fmla="*/ 4785360 w 5840730"/>
              <a:gd name="connsiteY11-1074" fmla="*/ 3926535 h 6887937"/>
              <a:gd name="connsiteX12-1075" fmla="*/ 4028621 w 5840730"/>
              <a:gd name="connsiteY12-1076" fmla="*/ 6887937 h 6887937"/>
              <a:gd name="connsiteX13-1077" fmla="*/ 0 w 5840730"/>
              <a:gd name="connsiteY13-1078" fmla="*/ 6877051 h 6887937"/>
              <a:gd name="connsiteX14-1079" fmla="*/ 0 w 5840730"/>
              <a:gd name="connsiteY14-1080" fmla="*/ 0 h 6887937"/>
              <a:gd name="connsiteX0-1081" fmla="*/ 0 w 5840730"/>
              <a:gd name="connsiteY0-1082" fmla="*/ 0 h 6887937"/>
              <a:gd name="connsiteX1-1083" fmla="*/ 5840730 w 5840730"/>
              <a:gd name="connsiteY1-1084" fmla="*/ 0 h 6887937"/>
              <a:gd name="connsiteX2-1085" fmla="*/ 5090160 w 5840730"/>
              <a:gd name="connsiteY2-1086" fmla="*/ 2775915 h 6887937"/>
              <a:gd name="connsiteX3-1087" fmla="*/ 4853940 w 5840730"/>
              <a:gd name="connsiteY3-1088" fmla="*/ 2962605 h 6887937"/>
              <a:gd name="connsiteX4-1089" fmla="*/ 4754880 w 5840730"/>
              <a:gd name="connsiteY4-1090" fmla="*/ 2692095 h 6887937"/>
              <a:gd name="connsiteX5-1091" fmla="*/ 4979670 w 5840730"/>
              <a:gd name="connsiteY5-1092" fmla="*/ 1846275 h 6887937"/>
              <a:gd name="connsiteX6-1093" fmla="*/ 4872990 w 5840730"/>
              <a:gd name="connsiteY6-1094" fmla="*/ 1571955 h 6887937"/>
              <a:gd name="connsiteX7-1095" fmla="*/ 4655820 w 5840730"/>
              <a:gd name="connsiteY7-1096" fmla="*/ 1770075 h 6887937"/>
              <a:gd name="connsiteX8-1097" fmla="*/ 3901440 w 5840730"/>
              <a:gd name="connsiteY8-1098" fmla="*/ 4696155 h 6887937"/>
              <a:gd name="connsiteX9-1099" fmla="*/ 4213860 w 5840730"/>
              <a:gd name="connsiteY9-1100" fmla="*/ 4757115 h 6887937"/>
              <a:gd name="connsiteX10-1101" fmla="*/ 4457700 w 5840730"/>
              <a:gd name="connsiteY10-1102" fmla="*/ 3842715 h 6887937"/>
              <a:gd name="connsiteX11-1103" fmla="*/ 4785360 w 5840730"/>
              <a:gd name="connsiteY11-1104" fmla="*/ 3926535 h 6887937"/>
              <a:gd name="connsiteX12-1105" fmla="*/ 4028621 w 5840730"/>
              <a:gd name="connsiteY12-1106" fmla="*/ 6887937 h 6887937"/>
              <a:gd name="connsiteX13-1107" fmla="*/ 0 w 5840730"/>
              <a:gd name="connsiteY13-1108" fmla="*/ 6877051 h 6887937"/>
              <a:gd name="connsiteX14-1109" fmla="*/ 0 w 5840730"/>
              <a:gd name="connsiteY14-1110" fmla="*/ 0 h 6887937"/>
              <a:gd name="connsiteX0-1111" fmla="*/ 0 w 5840730"/>
              <a:gd name="connsiteY0-1112" fmla="*/ 0 h 6887937"/>
              <a:gd name="connsiteX1-1113" fmla="*/ 5840730 w 5840730"/>
              <a:gd name="connsiteY1-1114" fmla="*/ 0 h 6887937"/>
              <a:gd name="connsiteX2-1115" fmla="*/ 5090160 w 5840730"/>
              <a:gd name="connsiteY2-1116" fmla="*/ 2775915 h 6887937"/>
              <a:gd name="connsiteX3-1117" fmla="*/ 4853940 w 5840730"/>
              <a:gd name="connsiteY3-1118" fmla="*/ 2962605 h 6887937"/>
              <a:gd name="connsiteX4-1119" fmla="*/ 4754880 w 5840730"/>
              <a:gd name="connsiteY4-1120" fmla="*/ 2692095 h 6887937"/>
              <a:gd name="connsiteX5-1121" fmla="*/ 4979670 w 5840730"/>
              <a:gd name="connsiteY5-1122" fmla="*/ 1846275 h 6887937"/>
              <a:gd name="connsiteX6-1123" fmla="*/ 4872990 w 5840730"/>
              <a:gd name="connsiteY6-1124" fmla="*/ 1571955 h 6887937"/>
              <a:gd name="connsiteX7-1125" fmla="*/ 4655820 w 5840730"/>
              <a:gd name="connsiteY7-1126" fmla="*/ 1770075 h 6887937"/>
              <a:gd name="connsiteX8-1127" fmla="*/ 3901440 w 5840730"/>
              <a:gd name="connsiteY8-1128" fmla="*/ 4696155 h 6887937"/>
              <a:gd name="connsiteX9-1129" fmla="*/ 4213860 w 5840730"/>
              <a:gd name="connsiteY9-1130" fmla="*/ 4757115 h 6887937"/>
              <a:gd name="connsiteX10-1131" fmla="*/ 4457700 w 5840730"/>
              <a:gd name="connsiteY10-1132" fmla="*/ 3842715 h 6887937"/>
              <a:gd name="connsiteX11-1133" fmla="*/ 4785360 w 5840730"/>
              <a:gd name="connsiteY11-1134" fmla="*/ 3926535 h 6887937"/>
              <a:gd name="connsiteX12-1135" fmla="*/ 4028621 w 5840730"/>
              <a:gd name="connsiteY12-1136" fmla="*/ 6887937 h 6887937"/>
              <a:gd name="connsiteX13-1137" fmla="*/ 0 w 5840730"/>
              <a:gd name="connsiteY13-1138" fmla="*/ 6877051 h 6887937"/>
              <a:gd name="connsiteX14-1139" fmla="*/ 0 w 5840730"/>
              <a:gd name="connsiteY14-1140" fmla="*/ 0 h 6887937"/>
              <a:gd name="connsiteX0-1141" fmla="*/ 0 w 5840730"/>
              <a:gd name="connsiteY0-1142" fmla="*/ 0 h 6887937"/>
              <a:gd name="connsiteX1-1143" fmla="*/ 5840730 w 5840730"/>
              <a:gd name="connsiteY1-1144" fmla="*/ 0 h 6887937"/>
              <a:gd name="connsiteX2-1145" fmla="*/ 5090160 w 5840730"/>
              <a:gd name="connsiteY2-1146" fmla="*/ 2775915 h 6887937"/>
              <a:gd name="connsiteX3-1147" fmla="*/ 4853940 w 5840730"/>
              <a:gd name="connsiteY3-1148" fmla="*/ 2962605 h 6887937"/>
              <a:gd name="connsiteX4-1149" fmla="*/ 4754880 w 5840730"/>
              <a:gd name="connsiteY4-1150" fmla="*/ 2692095 h 6887937"/>
              <a:gd name="connsiteX5-1151" fmla="*/ 4979670 w 5840730"/>
              <a:gd name="connsiteY5-1152" fmla="*/ 1846275 h 6887937"/>
              <a:gd name="connsiteX6-1153" fmla="*/ 4872990 w 5840730"/>
              <a:gd name="connsiteY6-1154" fmla="*/ 1571955 h 6887937"/>
              <a:gd name="connsiteX7-1155" fmla="*/ 4655820 w 5840730"/>
              <a:gd name="connsiteY7-1156" fmla="*/ 1770075 h 6887937"/>
              <a:gd name="connsiteX8-1157" fmla="*/ 3901440 w 5840730"/>
              <a:gd name="connsiteY8-1158" fmla="*/ 4696155 h 6887937"/>
              <a:gd name="connsiteX9-1159" fmla="*/ 4213860 w 5840730"/>
              <a:gd name="connsiteY9-1160" fmla="*/ 4757115 h 6887937"/>
              <a:gd name="connsiteX10-1161" fmla="*/ 4457700 w 5840730"/>
              <a:gd name="connsiteY10-1162" fmla="*/ 3842715 h 6887937"/>
              <a:gd name="connsiteX11-1163" fmla="*/ 4785360 w 5840730"/>
              <a:gd name="connsiteY11-1164" fmla="*/ 3926535 h 6887937"/>
              <a:gd name="connsiteX12-1165" fmla="*/ 4028621 w 5840730"/>
              <a:gd name="connsiteY12-1166" fmla="*/ 6887937 h 6887937"/>
              <a:gd name="connsiteX13-1167" fmla="*/ 0 w 5840730"/>
              <a:gd name="connsiteY13-1168" fmla="*/ 6877051 h 6887937"/>
              <a:gd name="connsiteX14-1169" fmla="*/ 0 w 5840730"/>
              <a:gd name="connsiteY14-1170" fmla="*/ 0 h 6887937"/>
              <a:gd name="connsiteX0-1171" fmla="*/ 0 w 5840730"/>
              <a:gd name="connsiteY0-1172" fmla="*/ 0 h 6887937"/>
              <a:gd name="connsiteX1-1173" fmla="*/ 5840730 w 5840730"/>
              <a:gd name="connsiteY1-1174" fmla="*/ 0 h 6887937"/>
              <a:gd name="connsiteX2-1175" fmla="*/ 5090160 w 5840730"/>
              <a:gd name="connsiteY2-1176" fmla="*/ 2775915 h 6887937"/>
              <a:gd name="connsiteX3-1177" fmla="*/ 4853940 w 5840730"/>
              <a:gd name="connsiteY3-1178" fmla="*/ 2962605 h 6887937"/>
              <a:gd name="connsiteX4-1179" fmla="*/ 4754880 w 5840730"/>
              <a:gd name="connsiteY4-1180" fmla="*/ 2692095 h 6887937"/>
              <a:gd name="connsiteX5-1181" fmla="*/ 4979670 w 5840730"/>
              <a:gd name="connsiteY5-1182" fmla="*/ 1846275 h 6887937"/>
              <a:gd name="connsiteX6-1183" fmla="*/ 4872990 w 5840730"/>
              <a:gd name="connsiteY6-1184" fmla="*/ 1571955 h 6887937"/>
              <a:gd name="connsiteX7-1185" fmla="*/ 4655820 w 5840730"/>
              <a:gd name="connsiteY7-1186" fmla="*/ 1770075 h 6887937"/>
              <a:gd name="connsiteX8-1187" fmla="*/ 3901440 w 5840730"/>
              <a:gd name="connsiteY8-1188" fmla="*/ 4696155 h 6887937"/>
              <a:gd name="connsiteX9-1189" fmla="*/ 4213860 w 5840730"/>
              <a:gd name="connsiteY9-1190" fmla="*/ 4757115 h 6887937"/>
              <a:gd name="connsiteX10-1191" fmla="*/ 4457700 w 5840730"/>
              <a:gd name="connsiteY10-1192" fmla="*/ 3842715 h 6887937"/>
              <a:gd name="connsiteX11-1193" fmla="*/ 4785360 w 5840730"/>
              <a:gd name="connsiteY11-1194" fmla="*/ 3926535 h 6887937"/>
              <a:gd name="connsiteX12-1195" fmla="*/ 4028621 w 5840730"/>
              <a:gd name="connsiteY12-1196" fmla="*/ 6887937 h 6887937"/>
              <a:gd name="connsiteX13-1197" fmla="*/ 0 w 5840730"/>
              <a:gd name="connsiteY13-1198" fmla="*/ 6877051 h 6887937"/>
              <a:gd name="connsiteX14-1199" fmla="*/ 0 w 5840730"/>
              <a:gd name="connsiteY14-1200" fmla="*/ 0 h 6887937"/>
              <a:gd name="connsiteX0-1201" fmla="*/ 0 w 5840730"/>
              <a:gd name="connsiteY0-1202" fmla="*/ 0 h 6887937"/>
              <a:gd name="connsiteX1-1203" fmla="*/ 5840730 w 5840730"/>
              <a:gd name="connsiteY1-1204" fmla="*/ 0 h 6887937"/>
              <a:gd name="connsiteX2-1205" fmla="*/ 5090160 w 5840730"/>
              <a:gd name="connsiteY2-1206" fmla="*/ 2775915 h 6887937"/>
              <a:gd name="connsiteX3-1207" fmla="*/ 4853940 w 5840730"/>
              <a:gd name="connsiteY3-1208" fmla="*/ 2962605 h 6887937"/>
              <a:gd name="connsiteX4-1209" fmla="*/ 4754880 w 5840730"/>
              <a:gd name="connsiteY4-1210" fmla="*/ 2692095 h 6887937"/>
              <a:gd name="connsiteX5-1211" fmla="*/ 4979670 w 5840730"/>
              <a:gd name="connsiteY5-1212" fmla="*/ 1846275 h 6887937"/>
              <a:gd name="connsiteX6-1213" fmla="*/ 4872990 w 5840730"/>
              <a:gd name="connsiteY6-1214" fmla="*/ 1571955 h 6887937"/>
              <a:gd name="connsiteX7-1215" fmla="*/ 4655820 w 5840730"/>
              <a:gd name="connsiteY7-1216" fmla="*/ 1770075 h 6887937"/>
              <a:gd name="connsiteX8-1217" fmla="*/ 3901440 w 5840730"/>
              <a:gd name="connsiteY8-1218" fmla="*/ 4696155 h 6887937"/>
              <a:gd name="connsiteX9-1219" fmla="*/ 4213860 w 5840730"/>
              <a:gd name="connsiteY9-1220" fmla="*/ 4757115 h 6887937"/>
              <a:gd name="connsiteX10-1221" fmla="*/ 4457700 w 5840730"/>
              <a:gd name="connsiteY10-1222" fmla="*/ 3842715 h 6887937"/>
              <a:gd name="connsiteX11-1223" fmla="*/ 4785360 w 5840730"/>
              <a:gd name="connsiteY11-1224" fmla="*/ 3926535 h 6887937"/>
              <a:gd name="connsiteX12-1225" fmla="*/ 4028621 w 5840730"/>
              <a:gd name="connsiteY12-1226" fmla="*/ 6887937 h 6887937"/>
              <a:gd name="connsiteX13-1227" fmla="*/ 0 w 5840730"/>
              <a:gd name="connsiteY13-1228" fmla="*/ 6877051 h 6887937"/>
              <a:gd name="connsiteX14-1229" fmla="*/ 0 w 5840730"/>
              <a:gd name="connsiteY14-1230" fmla="*/ 0 h 6887937"/>
              <a:gd name="connsiteX0-1231" fmla="*/ 0 w 5840730"/>
              <a:gd name="connsiteY0-1232" fmla="*/ 0 h 6887937"/>
              <a:gd name="connsiteX1-1233" fmla="*/ 5840730 w 5840730"/>
              <a:gd name="connsiteY1-1234" fmla="*/ 0 h 6887937"/>
              <a:gd name="connsiteX2-1235" fmla="*/ 5090160 w 5840730"/>
              <a:gd name="connsiteY2-1236" fmla="*/ 2775915 h 6887937"/>
              <a:gd name="connsiteX3-1237" fmla="*/ 4853940 w 5840730"/>
              <a:gd name="connsiteY3-1238" fmla="*/ 2962605 h 6887937"/>
              <a:gd name="connsiteX4-1239" fmla="*/ 4754880 w 5840730"/>
              <a:gd name="connsiteY4-1240" fmla="*/ 2692095 h 6887937"/>
              <a:gd name="connsiteX5-1241" fmla="*/ 4979670 w 5840730"/>
              <a:gd name="connsiteY5-1242" fmla="*/ 1846275 h 6887937"/>
              <a:gd name="connsiteX6-1243" fmla="*/ 4872990 w 5840730"/>
              <a:gd name="connsiteY6-1244" fmla="*/ 1571955 h 6887937"/>
              <a:gd name="connsiteX7-1245" fmla="*/ 4655820 w 5840730"/>
              <a:gd name="connsiteY7-1246" fmla="*/ 1770075 h 6887937"/>
              <a:gd name="connsiteX8-1247" fmla="*/ 3901440 w 5840730"/>
              <a:gd name="connsiteY8-1248" fmla="*/ 4696155 h 6887937"/>
              <a:gd name="connsiteX9-1249" fmla="*/ 4213860 w 5840730"/>
              <a:gd name="connsiteY9-1250" fmla="*/ 4757115 h 6887937"/>
              <a:gd name="connsiteX10-1251" fmla="*/ 4457700 w 5840730"/>
              <a:gd name="connsiteY10-1252" fmla="*/ 3842715 h 6887937"/>
              <a:gd name="connsiteX11-1253" fmla="*/ 4785360 w 5840730"/>
              <a:gd name="connsiteY11-1254" fmla="*/ 3926535 h 6887937"/>
              <a:gd name="connsiteX12-1255" fmla="*/ 4028621 w 5840730"/>
              <a:gd name="connsiteY12-1256" fmla="*/ 6887937 h 6887937"/>
              <a:gd name="connsiteX13-1257" fmla="*/ 0 w 5840730"/>
              <a:gd name="connsiteY13-1258" fmla="*/ 6877051 h 6887937"/>
              <a:gd name="connsiteX14-1259" fmla="*/ 0 w 5840730"/>
              <a:gd name="connsiteY14-1260" fmla="*/ 0 h 6887937"/>
              <a:gd name="connsiteX0-1261" fmla="*/ 0 w 5840730"/>
              <a:gd name="connsiteY0-1262" fmla="*/ 0 h 6887937"/>
              <a:gd name="connsiteX1-1263" fmla="*/ 5840730 w 5840730"/>
              <a:gd name="connsiteY1-1264" fmla="*/ 0 h 6887937"/>
              <a:gd name="connsiteX2-1265" fmla="*/ 5090160 w 5840730"/>
              <a:gd name="connsiteY2-1266" fmla="*/ 2775915 h 6887937"/>
              <a:gd name="connsiteX3-1267" fmla="*/ 4853940 w 5840730"/>
              <a:gd name="connsiteY3-1268" fmla="*/ 2962605 h 6887937"/>
              <a:gd name="connsiteX4-1269" fmla="*/ 4754880 w 5840730"/>
              <a:gd name="connsiteY4-1270" fmla="*/ 2692095 h 6887937"/>
              <a:gd name="connsiteX5-1271" fmla="*/ 4979670 w 5840730"/>
              <a:gd name="connsiteY5-1272" fmla="*/ 1846275 h 6887937"/>
              <a:gd name="connsiteX6-1273" fmla="*/ 4872990 w 5840730"/>
              <a:gd name="connsiteY6-1274" fmla="*/ 1571955 h 6887937"/>
              <a:gd name="connsiteX7-1275" fmla="*/ 4655820 w 5840730"/>
              <a:gd name="connsiteY7-1276" fmla="*/ 1770075 h 6887937"/>
              <a:gd name="connsiteX8-1277" fmla="*/ 3901440 w 5840730"/>
              <a:gd name="connsiteY8-1278" fmla="*/ 4696155 h 6887937"/>
              <a:gd name="connsiteX9-1279" fmla="*/ 4213860 w 5840730"/>
              <a:gd name="connsiteY9-1280" fmla="*/ 4757115 h 6887937"/>
              <a:gd name="connsiteX10-1281" fmla="*/ 4457700 w 5840730"/>
              <a:gd name="connsiteY10-1282" fmla="*/ 3842715 h 6887937"/>
              <a:gd name="connsiteX11-1283" fmla="*/ 4785360 w 5840730"/>
              <a:gd name="connsiteY11-1284" fmla="*/ 3926535 h 6887937"/>
              <a:gd name="connsiteX12-1285" fmla="*/ 4028621 w 5840730"/>
              <a:gd name="connsiteY12-1286" fmla="*/ 6887937 h 6887937"/>
              <a:gd name="connsiteX13-1287" fmla="*/ 0 w 5840730"/>
              <a:gd name="connsiteY13-1288" fmla="*/ 6877051 h 6887937"/>
              <a:gd name="connsiteX14-1289" fmla="*/ 0 w 5840730"/>
              <a:gd name="connsiteY14-1290" fmla="*/ 0 h 6887937"/>
              <a:gd name="connsiteX0-1291" fmla="*/ 0 w 5840730"/>
              <a:gd name="connsiteY0-1292" fmla="*/ 0 h 6887937"/>
              <a:gd name="connsiteX1-1293" fmla="*/ 5840730 w 5840730"/>
              <a:gd name="connsiteY1-1294" fmla="*/ 0 h 6887937"/>
              <a:gd name="connsiteX2-1295" fmla="*/ 5090160 w 5840730"/>
              <a:gd name="connsiteY2-1296" fmla="*/ 2775915 h 6887937"/>
              <a:gd name="connsiteX3-1297" fmla="*/ 4853940 w 5840730"/>
              <a:gd name="connsiteY3-1298" fmla="*/ 2962605 h 6887937"/>
              <a:gd name="connsiteX4-1299" fmla="*/ 4754880 w 5840730"/>
              <a:gd name="connsiteY4-1300" fmla="*/ 2692095 h 6887937"/>
              <a:gd name="connsiteX5-1301" fmla="*/ 4979670 w 5840730"/>
              <a:gd name="connsiteY5-1302" fmla="*/ 1846275 h 6887937"/>
              <a:gd name="connsiteX6-1303" fmla="*/ 4872990 w 5840730"/>
              <a:gd name="connsiteY6-1304" fmla="*/ 1571955 h 6887937"/>
              <a:gd name="connsiteX7-1305" fmla="*/ 4655820 w 5840730"/>
              <a:gd name="connsiteY7-1306" fmla="*/ 1770075 h 6887937"/>
              <a:gd name="connsiteX8-1307" fmla="*/ 3901440 w 5840730"/>
              <a:gd name="connsiteY8-1308" fmla="*/ 4696155 h 6887937"/>
              <a:gd name="connsiteX9-1309" fmla="*/ 4213860 w 5840730"/>
              <a:gd name="connsiteY9-1310" fmla="*/ 4757115 h 6887937"/>
              <a:gd name="connsiteX10-1311" fmla="*/ 4457700 w 5840730"/>
              <a:gd name="connsiteY10-1312" fmla="*/ 3842715 h 6887937"/>
              <a:gd name="connsiteX11-1313" fmla="*/ 4785360 w 5840730"/>
              <a:gd name="connsiteY11-1314" fmla="*/ 3926535 h 6887937"/>
              <a:gd name="connsiteX12-1315" fmla="*/ 4028621 w 5840730"/>
              <a:gd name="connsiteY12-1316" fmla="*/ 6887937 h 6887937"/>
              <a:gd name="connsiteX13-1317" fmla="*/ 0 w 5840730"/>
              <a:gd name="connsiteY13-1318" fmla="*/ 6877051 h 6887937"/>
              <a:gd name="connsiteX14-1319" fmla="*/ 0 w 5840730"/>
              <a:gd name="connsiteY14-1320" fmla="*/ 0 h 6887937"/>
              <a:gd name="connsiteX0-1321" fmla="*/ 0 w 5840730"/>
              <a:gd name="connsiteY0-1322" fmla="*/ 0 h 6887937"/>
              <a:gd name="connsiteX1-1323" fmla="*/ 5840730 w 5840730"/>
              <a:gd name="connsiteY1-1324" fmla="*/ 0 h 6887937"/>
              <a:gd name="connsiteX2-1325" fmla="*/ 5090160 w 5840730"/>
              <a:gd name="connsiteY2-1326" fmla="*/ 2775915 h 6887937"/>
              <a:gd name="connsiteX3-1327" fmla="*/ 4853940 w 5840730"/>
              <a:gd name="connsiteY3-1328" fmla="*/ 2962605 h 6887937"/>
              <a:gd name="connsiteX4-1329" fmla="*/ 4754880 w 5840730"/>
              <a:gd name="connsiteY4-1330" fmla="*/ 2692095 h 6887937"/>
              <a:gd name="connsiteX5-1331" fmla="*/ 4979670 w 5840730"/>
              <a:gd name="connsiteY5-1332" fmla="*/ 1846275 h 6887937"/>
              <a:gd name="connsiteX6-1333" fmla="*/ 4872990 w 5840730"/>
              <a:gd name="connsiteY6-1334" fmla="*/ 1571955 h 6887937"/>
              <a:gd name="connsiteX7-1335" fmla="*/ 4655820 w 5840730"/>
              <a:gd name="connsiteY7-1336" fmla="*/ 1770075 h 6887937"/>
              <a:gd name="connsiteX8-1337" fmla="*/ 3901440 w 5840730"/>
              <a:gd name="connsiteY8-1338" fmla="*/ 4696155 h 6887937"/>
              <a:gd name="connsiteX9-1339" fmla="*/ 4213860 w 5840730"/>
              <a:gd name="connsiteY9-1340" fmla="*/ 4757115 h 6887937"/>
              <a:gd name="connsiteX10-1341" fmla="*/ 4457700 w 5840730"/>
              <a:gd name="connsiteY10-1342" fmla="*/ 3842715 h 6887937"/>
              <a:gd name="connsiteX11-1343" fmla="*/ 4785360 w 5840730"/>
              <a:gd name="connsiteY11-1344" fmla="*/ 3926535 h 6887937"/>
              <a:gd name="connsiteX12-1345" fmla="*/ 4028621 w 5840730"/>
              <a:gd name="connsiteY12-1346" fmla="*/ 6887937 h 6887937"/>
              <a:gd name="connsiteX13-1347" fmla="*/ 0 w 5840730"/>
              <a:gd name="connsiteY13-1348" fmla="*/ 6877051 h 6887937"/>
              <a:gd name="connsiteX14-1349" fmla="*/ 0 w 5840730"/>
              <a:gd name="connsiteY14-1350" fmla="*/ 0 h 6887937"/>
              <a:gd name="connsiteX0-1351" fmla="*/ 0 w 5840730"/>
              <a:gd name="connsiteY0-1352" fmla="*/ 0 h 6887937"/>
              <a:gd name="connsiteX1-1353" fmla="*/ 5840730 w 5840730"/>
              <a:gd name="connsiteY1-1354" fmla="*/ 0 h 6887937"/>
              <a:gd name="connsiteX2-1355" fmla="*/ 5090160 w 5840730"/>
              <a:gd name="connsiteY2-1356" fmla="*/ 2775915 h 6887937"/>
              <a:gd name="connsiteX3-1357" fmla="*/ 4853940 w 5840730"/>
              <a:gd name="connsiteY3-1358" fmla="*/ 2962605 h 6887937"/>
              <a:gd name="connsiteX4-1359" fmla="*/ 4754880 w 5840730"/>
              <a:gd name="connsiteY4-1360" fmla="*/ 2692095 h 6887937"/>
              <a:gd name="connsiteX5-1361" fmla="*/ 4979670 w 5840730"/>
              <a:gd name="connsiteY5-1362" fmla="*/ 1846275 h 6887937"/>
              <a:gd name="connsiteX6-1363" fmla="*/ 4872990 w 5840730"/>
              <a:gd name="connsiteY6-1364" fmla="*/ 1571955 h 6887937"/>
              <a:gd name="connsiteX7-1365" fmla="*/ 4655820 w 5840730"/>
              <a:gd name="connsiteY7-1366" fmla="*/ 1770075 h 6887937"/>
              <a:gd name="connsiteX8-1367" fmla="*/ 3901440 w 5840730"/>
              <a:gd name="connsiteY8-1368" fmla="*/ 4696155 h 6887937"/>
              <a:gd name="connsiteX9-1369" fmla="*/ 4213860 w 5840730"/>
              <a:gd name="connsiteY9-1370" fmla="*/ 4757115 h 6887937"/>
              <a:gd name="connsiteX10-1371" fmla="*/ 4457700 w 5840730"/>
              <a:gd name="connsiteY10-1372" fmla="*/ 3842715 h 6887937"/>
              <a:gd name="connsiteX11-1373" fmla="*/ 4560570 w 5840730"/>
              <a:gd name="connsiteY11-1374" fmla="*/ 4120845 h 6887937"/>
              <a:gd name="connsiteX12-1375" fmla="*/ 4785360 w 5840730"/>
              <a:gd name="connsiteY12-1376" fmla="*/ 3926535 h 6887937"/>
              <a:gd name="connsiteX13-1377" fmla="*/ 4028621 w 5840730"/>
              <a:gd name="connsiteY13-1378" fmla="*/ 6887937 h 6887937"/>
              <a:gd name="connsiteX14-1379" fmla="*/ 0 w 5840730"/>
              <a:gd name="connsiteY14-1380" fmla="*/ 6877051 h 6887937"/>
              <a:gd name="connsiteX15" fmla="*/ 0 w 5840730"/>
              <a:gd name="connsiteY15" fmla="*/ 0 h 6887937"/>
              <a:gd name="connsiteX0-1381" fmla="*/ 0 w 5840730"/>
              <a:gd name="connsiteY0-1382" fmla="*/ 0 h 6887937"/>
              <a:gd name="connsiteX1-1383" fmla="*/ 5840730 w 5840730"/>
              <a:gd name="connsiteY1-1384" fmla="*/ 0 h 6887937"/>
              <a:gd name="connsiteX2-1385" fmla="*/ 5090160 w 5840730"/>
              <a:gd name="connsiteY2-1386" fmla="*/ 2775915 h 6887937"/>
              <a:gd name="connsiteX3-1387" fmla="*/ 4853940 w 5840730"/>
              <a:gd name="connsiteY3-1388" fmla="*/ 2962605 h 6887937"/>
              <a:gd name="connsiteX4-1389" fmla="*/ 4754880 w 5840730"/>
              <a:gd name="connsiteY4-1390" fmla="*/ 2692095 h 6887937"/>
              <a:gd name="connsiteX5-1391" fmla="*/ 4979670 w 5840730"/>
              <a:gd name="connsiteY5-1392" fmla="*/ 1846275 h 6887937"/>
              <a:gd name="connsiteX6-1393" fmla="*/ 4872990 w 5840730"/>
              <a:gd name="connsiteY6-1394" fmla="*/ 1571955 h 6887937"/>
              <a:gd name="connsiteX7-1395" fmla="*/ 4655820 w 5840730"/>
              <a:gd name="connsiteY7-1396" fmla="*/ 1770075 h 6887937"/>
              <a:gd name="connsiteX8-1397" fmla="*/ 3901440 w 5840730"/>
              <a:gd name="connsiteY8-1398" fmla="*/ 4696155 h 6887937"/>
              <a:gd name="connsiteX9-1399" fmla="*/ 4213860 w 5840730"/>
              <a:gd name="connsiteY9-1400" fmla="*/ 4757115 h 6887937"/>
              <a:gd name="connsiteX10-1401" fmla="*/ 4457700 w 5840730"/>
              <a:gd name="connsiteY10-1402" fmla="*/ 3842715 h 6887937"/>
              <a:gd name="connsiteX11-1403" fmla="*/ 4709160 w 5840730"/>
              <a:gd name="connsiteY11-1404" fmla="*/ 3633165 h 6887937"/>
              <a:gd name="connsiteX12-1405" fmla="*/ 4785360 w 5840730"/>
              <a:gd name="connsiteY12-1406" fmla="*/ 3926535 h 6887937"/>
              <a:gd name="connsiteX13-1407" fmla="*/ 4028621 w 5840730"/>
              <a:gd name="connsiteY13-1408" fmla="*/ 6887937 h 6887937"/>
              <a:gd name="connsiteX14-1409" fmla="*/ 0 w 5840730"/>
              <a:gd name="connsiteY14-1410" fmla="*/ 6877051 h 6887937"/>
              <a:gd name="connsiteX15-1411" fmla="*/ 0 w 5840730"/>
              <a:gd name="connsiteY15-1412" fmla="*/ 0 h 6887937"/>
              <a:gd name="connsiteX0-1413" fmla="*/ 0 w 5840730"/>
              <a:gd name="connsiteY0-1414" fmla="*/ 0 h 6887937"/>
              <a:gd name="connsiteX1-1415" fmla="*/ 5840730 w 5840730"/>
              <a:gd name="connsiteY1-1416" fmla="*/ 0 h 6887937"/>
              <a:gd name="connsiteX2-1417" fmla="*/ 5090160 w 5840730"/>
              <a:gd name="connsiteY2-1418" fmla="*/ 2775915 h 6887937"/>
              <a:gd name="connsiteX3-1419" fmla="*/ 4853940 w 5840730"/>
              <a:gd name="connsiteY3-1420" fmla="*/ 2962605 h 6887937"/>
              <a:gd name="connsiteX4-1421" fmla="*/ 4754880 w 5840730"/>
              <a:gd name="connsiteY4-1422" fmla="*/ 2692095 h 6887937"/>
              <a:gd name="connsiteX5-1423" fmla="*/ 4979670 w 5840730"/>
              <a:gd name="connsiteY5-1424" fmla="*/ 1846275 h 6887937"/>
              <a:gd name="connsiteX6-1425" fmla="*/ 4872990 w 5840730"/>
              <a:gd name="connsiteY6-1426" fmla="*/ 1571955 h 6887937"/>
              <a:gd name="connsiteX7-1427" fmla="*/ 4655820 w 5840730"/>
              <a:gd name="connsiteY7-1428" fmla="*/ 1770075 h 6887937"/>
              <a:gd name="connsiteX8-1429" fmla="*/ 3901440 w 5840730"/>
              <a:gd name="connsiteY8-1430" fmla="*/ 4696155 h 6887937"/>
              <a:gd name="connsiteX9-1431" fmla="*/ 4213860 w 5840730"/>
              <a:gd name="connsiteY9-1432" fmla="*/ 4757115 h 6887937"/>
              <a:gd name="connsiteX10-1433" fmla="*/ 4457700 w 5840730"/>
              <a:gd name="connsiteY10-1434" fmla="*/ 3842715 h 6887937"/>
              <a:gd name="connsiteX11-1435" fmla="*/ 4686300 w 5840730"/>
              <a:gd name="connsiteY11-1436" fmla="*/ 3713175 h 6887937"/>
              <a:gd name="connsiteX12-1437" fmla="*/ 4785360 w 5840730"/>
              <a:gd name="connsiteY12-1438" fmla="*/ 3926535 h 6887937"/>
              <a:gd name="connsiteX13-1439" fmla="*/ 4028621 w 5840730"/>
              <a:gd name="connsiteY13-1440" fmla="*/ 6887937 h 6887937"/>
              <a:gd name="connsiteX14-1441" fmla="*/ 0 w 5840730"/>
              <a:gd name="connsiteY14-1442" fmla="*/ 6877051 h 6887937"/>
              <a:gd name="connsiteX15-1443" fmla="*/ 0 w 5840730"/>
              <a:gd name="connsiteY15-1444" fmla="*/ 0 h 6887937"/>
              <a:gd name="connsiteX0-1445" fmla="*/ 0 w 5840730"/>
              <a:gd name="connsiteY0-1446" fmla="*/ 0 h 6887937"/>
              <a:gd name="connsiteX1-1447" fmla="*/ 5840730 w 5840730"/>
              <a:gd name="connsiteY1-1448" fmla="*/ 0 h 6887937"/>
              <a:gd name="connsiteX2-1449" fmla="*/ 5090160 w 5840730"/>
              <a:gd name="connsiteY2-1450" fmla="*/ 2775915 h 6887937"/>
              <a:gd name="connsiteX3-1451" fmla="*/ 4853940 w 5840730"/>
              <a:gd name="connsiteY3-1452" fmla="*/ 2962605 h 6887937"/>
              <a:gd name="connsiteX4-1453" fmla="*/ 4754880 w 5840730"/>
              <a:gd name="connsiteY4-1454" fmla="*/ 2692095 h 6887937"/>
              <a:gd name="connsiteX5-1455" fmla="*/ 4979670 w 5840730"/>
              <a:gd name="connsiteY5-1456" fmla="*/ 1846275 h 6887937"/>
              <a:gd name="connsiteX6-1457" fmla="*/ 4872990 w 5840730"/>
              <a:gd name="connsiteY6-1458" fmla="*/ 1571955 h 6887937"/>
              <a:gd name="connsiteX7-1459" fmla="*/ 4655820 w 5840730"/>
              <a:gd name="connsiteY7-1460" fmla="*/ 1770075 h 6887937"/>
              <a:gd name="connsiteX8-1461" fmla="*/ 3901440 w 5840730"/>
              <a:gd name="connsiteY8-1462" fmla="*/ 4696155 h 6887937"/>
              <a:gd name="connsiteX9-1463" fmla="*/ 4213860 w 5840730"/>
              <a:gd name="connsiteY9-1464" fmla="*/ 4757115 h 6887937"/>
              <a:gd name="connsiteX10-1465" fmla="*/ 4457700 w 5840730"/>
              <a:gd name="connsiteY10-1466" fmla="*/ 3842715 h 6887937"/>
              <a:gd name="connsiteX11-1467" fmla="*/ 4686300 w 5840730"/>
              <a:gd name="connsiteY11-1468" fmla="*/ 3713175 h 6887937"/>
              <a:gd name="connsiteX12-1469" fmla="*/ 4785360 w 5840730"/>
              <a:gd name="connsiteY12-1470" fmla="*/ 3926535 h 6887937"/>
              <a:gd name="connsiteX13-1471" fmla="*/ 4028621 w 5840730"/>
              <a:gd name="connsiteY13-1472" fmla="*/ 6887937 h 6887937"/>
              <a:gd name="connsiteX14-1473" fmla="*/ 0 w 5840730"/>
              <a:gd name="connsiteY14-1474" fmla="*/ 6877051 h 6887937"/>
              <a:gd name="connsiteX15-1475" fmla="*/ 0 w 5840730"/>
              <a:gd name="connsiteY15-1476" fmla="*/ 0 h 6887937"/>
              <a:gd name="connsiteX0-1477" fmla="*/ 0 w 5840730"/>
              <a:gd name="connsiteY0-1478" fmla="*/ 0 h 6887937"/>
              <a:gd name="connsiteX1-1479" fmla="*/ 5840730 w 5840730"/>
              <a:gd name="connsiteY1-1480" fmla="*/ 0 h 6887937"/>
              <a:gd name="connsiteX2-1481" fmla="*/ 5090160 w 5840730"/>
              <a:gd name="connsiteY2-1482" fmla="*/ 2775915 h 6887937"/>
              <a:gd name="connsiteX3-1483" fmla="*/ 4853940 w 5840730"/>
              <a:gd name="connsiteY3-1484" fmla="*/ 2962605 h 6887937"/>
              <a:gd name="connsiteX4-1485" fmla="*/ 4754880 w 5840730"/>
              <a:gd name="connsiteY4-1486" fmla="*/ 2692095 h 6887937"/>
              <a:gd name="connsiteX5-1487" fmla="*/ 4979670 w 5840730"/>
              <a:gd name="connsiteY5-1488" fmla="*/ 1846275 h 6887937"/>
              <a:gd name="connsiteX6-1489" fmla="*/ 4872990 w 5840730"/>
              <a:gd name="connsiteY6-1490" fmla="*/ 1571955 h 6887937"/>
              <a:gd name="connsiteX7-1491" fmla="*/ 4655820 w 5840730"/>
              <a:gd name="connsiteY7-1492" fmla="*/ 1770075 h 6887937"/>
              <a:gd name="connsiteX8-1493" fmla="*/ 3901440 w 5840730"/>
              <a:gd name="connsiteY8-1494" fmla="*/ 4696155 h 6887937"/>
              <a:gd name="connsiteX9-1495" fmla="*/ 4213860 w 5840730"/>
              <a:gd name="connsiteY9-1496" fmla="*/ 4757115 h 6887937"/>
              <a:gd name="connsiteX10-1497" fmla="*/ 4457700 w 5840730"/>
              <a:gd name="connsiteY10-1498" fmla="*/ 3842715 h 6887937"/>
              <a:gd name="connsiteX11-1499" fmla="*/ 4686300 w 5840730"/>
              <a:gd name="connsiteY11-1500" fmla="*/ 3713175 h 6887937"/>
              <a:gd name="connsiteX12-1501" fmla="*/ 4785360 w 5840730"/>
              <a:gd name="connsiteY12-1502" fmla="*/ 3926535 h 6887937"/>
              <a:gd name="connsiteX13-1503" fmla="*/ 4028621 w 5840730"/>
              <a:gd name="connsiteY13-1504" fmla="*/ 6887937 h 6887937"/>
              <a:gd name="connsiteX14-1505" fmla="*/ 0 w 5840730"/>
              <a:gd name="connsiteY14-1506" fmla="*/ 6877051 h 6887937"/>
              <a:gd name="connsiteX15-1507" fmla="*/ 0 w 5840730"/>
              <a:gd name="connsiteY15-1508" fmla="*/ 0 h 6887937"/>
              <a:gd name="connsiteX0-1509" fmla="*/ 0 w 5840730"/>
              <a:gd name="connsiteY0-1510" fmla="*/ 0 h 6887937"/>
              <a:gd name="connsiteX1-1511" fmla="*/ 5840730 w 5840730"/>
              <a:gd name="connsiteY1-1512" fmla="*/ 0 h 6887937"/>
              <a:gd name="connsiteX2-1513" fmla="*/ 5090160 w 5840730"/>
              <a:gd name="connsiteY2-1514" fmla="*/ 2775915 h 6887937"/>
              <a:gd name="connsiteX3-1515" fmla="*/ 4853940 w 5840730"/>
              <a:gd name="connsiteY3-1516" fmla="*/ 2962605 h 6887937"/>
              <a:gd name="connsiteX4-1517" fmla="*/ 4754880 w 5840730"/>
              <a:gd name="connsiteY4-1518" fmla="*/ 2692095 h 6887937"/>
              <a:gd name="connsiteX5-1519" fmla="*/ 4979670 w 5840730"/>
              <a:gd name="connsiteY5-1520" fmla="*/ 1846275 h 6887937"/>
              <a:gd name="connsiteX6-1521" fmla="*/ 4872990 w 5840730"/>
              <a:gd name="connsiteY6-1522" fmla="*/ 1571955 h 6887937"/>
              <a:gd name="connsiteX7-1523" fmla="*/ 4655820 w 5840730"/>
              <a:gd name="connsiteY7-1524" fmla="*/ 1770075 h 6887937"/>
              <a:gd name="connsiteX8-1525" fmla="*/ 3901440 w 5840730"/>
              <a:gd name="connsiteY8-1526" fmla="*/ 4696155 h 6887937"/>
              <a:gd name="connsiteX9-1527" fmla="*/ 4213860 w 5840730"/>
              <a:gd name="connsiteY9-1528" fmla="*/ 4757115 h 6887937"/>
              <a:gd name="connsiteX10-1529" fmla="*/ 4457700 w 5840730"/>
              <a:gd name="connsiteY10-1530" fmla="*/ 3842715 h 6887937"/>
              <a:gd name="connsiteX11-1531" fmla="*/ 4686300 w 5840730"/>
              <a:gd name="connsiteY11-1532" fmla="*/ 3713175 h 6887937"/>
              <a:gd name="connsiteX12-1533" fmla="*/ 4785360 w 5840730"/>
              <a:gd name="connsiteY12-1534" fmla="*/ 3926535 h 6887937"/>
              <a:gd name="connsiteX13-1535" fmla="*/ 4028621 w 5840730"/>
              <a:gd name="connsiteY13-1536" fmla="*/ 6887937 h 6887937"/>
              <a:gd name="connsiteX14-1537" fmla="*/ 0 w 5840730"/>
              <a:gd name="connsiteY14-1538" fmla="*/ 6877051 h 6887937"/>
              <a:gd name="connsiteX15-1539" fmla="*/ 0 w 5840730"/>
              <a:gd name="connsiteY15-1540" fmla="*/ 0 h 6887937"/>
              <a:gd name="connsiteX0-1541" fmla="*/ 0 w 5840730"/>
              <a:gd name="connsiteY0-1542" fmla="*/ 0 h 6887937"/>
              <a:gd name="connsiteX1-1543" fmla="*/ 5840730 w 5840730"/>
              <a:gd name="connsiteY1-1544" fmla="*/ 0 h 6887937"/>
              <a:gd name="connsiteX2-1545" fmla="*/ 5090160 w 5840730"/>
              <a:gd name="connsiteY2-1546" fmla="*/ 2775915 h 6887937"/>
              <a:gd name="connsiteX3-1547" fmla="*/ 4853940 w 5840730"/>
              <a:gd name="connsiteY3-1548" fmla="*/ 2962605 h 6887937"/>
              <a:gd name="connsiteX4-1549" fmla="*/ 4754880 w 5840730"/>
              <a:gd name="connsiteY4-1550" fmla="*/ 2692095 h 6887937"/>
              <a:gd name="connsiteX5-1551" fmla="*/ 4979670 w 5840730"/>
              <a:gd name="connsiteY5-1552" fmla="*/ 1846275 h 6887937"/>
              <a:gd name="connsiteX6-1553" fmla="*/ 4872990 w 5840730"/>
              <a:gd name="connsiteY6-1554" fmla="*/ 1571955 h 6887937"/>
              <a:gd name="connsiteX7-1555" fmla="*/ 4655820 w 5840730"/>
              <a:gd name="connsiteY7-1556" fmla="*/ 1770075 h 6887937"/>
              <a:gd name="connsiteX8-1557" fmla="*/ 3901440 w 5840730"/>
              <a:gd name="connsiteY8-1558" fmla="*/ 4696155 h 6887937"/>
              <a:gd name="connsiteX9-1559" fmla="*/ 4213860 w 5840730"/>
              <a:gd name="connsiteY9-1560" fmla="*/ 4757115 h 6887937"/>
              <a:gd name="connsiteX10-1561" fmla="*/ 4457700 w 5840730"/>
              <a:gd name="connsiteY10-1562" fmla="*/ 3842715 h 6887937"/>
              <a:gd name="connsiteX11-1563" fmla="*/ 4686300 w 5840730"/>
              <a:gd name="connsiteY11-1564" fmla="*/ 3713175 h 6887937"/>
              <a:gd name="connsiteX12-1565" fmla="*/ 4785360 w 5840730"/>
              <a:gd name="connsiteY12-1566" fmla="*/ 3926535 h 6887937"/>
              <a:gd name="connsiteX13-1567" fmla="*/ 4028621 w 5840730"/>
              <a:gd name="connsiteY13-1568" fmla="*/ 6887937 h 6887937"/>
              <a:gd name="connsiteX14-1569" fmla="*/ 0 w 5840730"/>
              <a:gd name="connsiteY14-1570" fmla="*/ 6877051 h 6887937"/>
              <a:gd name="connsiteX15-1571" fmla="*/ 0 w 5840730"/>
              <a:gd name="connsiteY15-1572" fmla="*/ 0 h 6887937"/>
              <a:gd name="connsiteX0-1573" fmla="*/ 0 w 5840730"/>
              <a:gd name="connsiteY0-1574" fmla="*/ 0 h 6887937"/>
              <a:gd name="connsiteX1-1575" fmla="*/ 5840730 w 5840730"/>
              <a:gd name="connsiteY1-1576" fmla="*/ 0 h 6887937"/>
              <a:gd name="connsiteX2-1577" fmla="*/ 5090160 w 5840730"/>
              <a:gd name="connsiteY2-1578" fmla="*/ 2775915 h 6887937"/>
              <a:gd name="connsiteX3-1579" fmla="*/ 4853940 w 5840730"/>
              <a:gd name="connsiteY3-1580" fmla="*/ 2962605 h 6887937"/>
              <a:gd name="connsiteX4-1581" fmla="*/ 4754880 w 5840730"/>
              <a:gd name="connsiteY4-1582" fmla="*/ 2692095 h 6887937"/>
              <a:gd name="connsiteX5-1583" fmla="*/ 4979670 w 5840730"/>
              <a:gd name="connsiteY5-1584" fmla="*/ 1846275 h 6887937"/>
              <a:gd name="connsiteX6-1585" fmla="*/ 4872990 w 5840730"/>
              <a:gd name="connsiteY6-1586" fmla="*/ 1571955 h 6887937"/>
              <a:gd name="connsiteX7-1587" fmla="*/ 4655820 w 5840730"/>
              <a:gd name="connsiteY7-1588" fmla="*/ 1770075 h 6887937"/>
              <a:gd name="connsiteX8-1589" fmla="*/ 3901440 w 5840730"/>
              <a:gd name="connsiteY8-1590" fmla="*/ 4696155 h 6887937"/>
              <a:gd name="connsiteX9-1591" fmla="*/ 4213860 w 5840730"/>
              <a:gd name="connsiteY9-1592" fmla="*/ 4757115 h 6887937"/>
              <a:gd name="connsiteX10-1593" fmla="*/ 4457700 w 5840730"/>
              <a:gd name="connsiteY10-1594" fmla="*/ 3842715 h 6887937"/>
              <a:gd name="connsiteX11-1595" fmla="*/ 4686300 w 5840730"/>
              <a:gd name="connsiteY11-1596" fmla="*/ 3713175 h 6887937"/>
              <a:gd name="connsiteX12-1597" fmla="*/ 4785360 w 5840730"/>
              <a:gd name="connsiteY12-1598" fmla="*/ 3926535 h 6887937"/>
              <a:gd name="connsiteX13-1599" fmla="*/ 4028621 w 5840730"/>
              <a:gd name="connsiteY13-1600" fmla="*/ 6887937 h 6887937"/>
              <a:gd name="connsiteX14-1601" fmla="*/ 0 w 5840730"/>
              <a:gd name="connsiteY14-1602" fmla="*/ 6877051 h 6887937"/>
              <a:gd name="connsiteX15-1603" fmla="*/ 0 w 5840730"/>
              <a:gd name="connsiteY15-1604" fmla="*/ 0 h 6887937"/>
              <a:gd name="connsiteX0-1605" fmla="*/ 0 w 5840730"/>
              <a:gd name="connsiteY0-1606" fmla="*/ 0 h 6887937"/>
              <a:gd name="connsiteX1-1607" fmla="*/ 5840730 w 5840730"/>
              <a:gd name="connsiteY1-1608" fmla="*/ 0 h 6887937"/>
              <a:gd name="connsiteX2-1609" fmla="*/ 5090160 w 5840730"/>
              <a:gd name="connsiteY2-1610" fmla="*/ 2775915 h 6887937"/>
              <a:gd name="connsiteX3-1611" fmla="*/ 4853940 w 5840730"/>
              <a:gd name="connsiteY3-1612" fmla="*/ 2962605 h 6887937"/>
              <a:gd name="connsiteX4-1613" fmla="*/ 4754880 w 5840730"/>
              <a:gd name="connsiteY4-1614" fmla="*/ 2692095 h 6887937"/>
              <a:gd name="connsiteX5-1615" fmla="*/ 4979670 w 5840730"/>
              <a:gd name="connsiteY5-1616" fmla="*/ 1846275 h 6887937"/>
              <a:gd name="connsiteX6-1617" fmla="*/ 4872990 w 5840730"/>
              <a:gd name="connsiteY6-1618" fmla="*/ 1571955 h 6887937"/>
              <a:gd name="connsiteX7-1619" fmla="*/ 4655820 w 5840730"/>
              <a:gd name="connsiteY7-1620" fmla="*/ 1770075 h 6887937"/>
              <a:gd name="connsiteX8-1621" fmla="*/ 3901440 w 5840730"/>
              <a:gd name="connsiteY8-1622" fmla="*/ 4696155 h 6887937"/>
              <a:gd name="connsiteX9-1623" fmla="*/ 4213860 w 5840730"/>
              <a:gd name="connsiteY9-1624" fmla="*/ 4757115 h 6887937"/>
              <a:gd name="connsiteX10-1625" fmla="*/ 4457700 w 5840730"/>
              <a:gd name="connsiteY10-1626" fmla="*/ 3842715 h 6887937"/>
              <a:gd name="connsiteX11-1627" fmla="*/ 4686300 w 5840730"/>
              <a:gd name="connsiteY11-1628" fmla="*/ 3713175 h 6887937"/>
              <a:gd name="connsiteX12-1629" fmla="*/ 4785360 w 5840730"/>
              <a:gd name="connsiteY12-1630" fmla="*/ 3926535 h 6887937"/>
              <a:gd name="connsiteX13-1631" fmla="*/ 4028621 w 5840730"/>
              <a:gd name="connsiteY13-1632" fmla="*/ 6887937 h 6887937"/>
              <a:gd name="connsiteX14-1633" fmla="*/ 0 w 5840730"/>
              <a:gd name="connsiteY14-1634" fmla="*/ 6877051 h 6887937"/>
              <a:gd name="connsiteX15-1635" fmla="*/ 0 w 5840730"/>
              <a:gd name="connsiteY15-1636" fmla="*/ 0 h 6887937"/>
              <a:gd name="connsiteX0-1637" fmla="*/ 0 w 5840730"/>
              <a:gd name="connsiteY0-1638" fmla="*/ 0 h 6887937"/>
              <a:gd name="connsiteX1-1639" fmla="*/ 5840730 w 5840730"/>
              <a:gd name="connsiteY1-1640" fmla="*/ 0 h 6887937"/>
              <a:gd name="connsiteX2-1641" fmla="*/ 5090160 w 5840730"/>
              <a:gd name="connsiteY2-1642" fmla="*/ 2775915 h 6887937"/>
              <a:gd name="connsiteX3-1643" fmla="*/ 4853940 w 5840730"/>
              <a:gd name="connsiteY3-1644" fmla="*/ 2962605 h 6887937"/>
              <a:gd name="connsiteX4-1645" fmla="*/ 4754880 w 5840730"/>
              <a:gd name="connsiteY4-1646" fmla="*/ 2692095 h 6887937"/>
              <a:gd name="connsiteX5-1647" fmla="*/ 4979670 w 5840730"/>
              <a:gd name="connsiteY5-1648" fmla="*/ 1846275 h 6887937"/>
              <a:gd name="connsiteX6-1649" fmla="*/ 4872990 w 5840730"/>
              <a:gd name="connsiteY6-1650" fmla="*/ 1571955 h 6887937"/>
              <a:gd name="connsiteX7-1651" fmla="*/ 4655820 w 5840730"/>
              <a:gd name="connsiteY7-1652" fmla="*/ 1770075 h 6887937"/>
              <a:gd name="connsiteX8-1653" fmla="*/ 3901440 w 5840730"/>
              <a:gd name="connsiteY8-1654" fmla="*/ 4696155 h 6887937"/>
              <a:gd name="connsiteX9-1655" fmla="*/ 4213860 w 5840730"/>
              <a:gd name="connsiteY9-1656" fmla="*/ 4757115 h 6887937"/>
              <a:gd name="connsiteX10-1657" fmla="*/ 4457700 w 5840730"/>
              <a:gd name="connsiteY10-1658" fmla="*/ 3842715 h 6887937"/>
              <a:gd name="connsiteX11-1659" fmla="*/ 4686300 w 5840730"/>
              <a:gd name="connsiteY11-1660" fmla="*/ 3713175 h 6887937"/>
              <a:gd name="connsiteX12-1661" fmla="*/ 4785360 w 5840730"/>
              <a:gd name="connsiteY12-1662" fmla="*/ 3926535 h 6887937"/>
              <a:gd name="connsiteX13-1663" fmla="*/ 4028621 w 5840730"/>
              <a:gd name="connsiteY13-1664" fmla="*/ 6887937 h 6887937"/>
              <a:gd name="connsiteX14-1665" fmla="*/ 0 w 5840730"/>
              <a:gd name="connsiteY14-1666" fmla="*/ 6877051 h 6887937"/>
              <a:gd name="connsiteX15-1667" fmla="*/ 0 w 5840730"/>
              <a:gd name="connsiteY15-1668" fmla="*/ 0 h 6887937"/>
              <a:gd name="connsiteX0-1669" fmla="*/ 0 w 5840730"/>
              <a:gd name="connsiteY0-1670" fmla="*/ 0 h 6887937"/>
              <a:gd name="connsiteX1-1671" fmla="*/ 5840730 w 5840730"/>
              <a:gd name="connsiteY1-1672" fmla="*/ 0 h 6887937"/>
              <a:gd name="connsiteX2-1673" fmla="*/ 5090160 w 5840730"/>
              <a:gd name="connsiteY2-1674" fmla="*/ 2775915 h 6887937"/>
              <a:gd name="connsiteX3-1675" fmla="*/ 4853940 w 5840730"/>
              <a:gd name="connsiteY3-1676" fmla="*/ 2962605 h 6887937"/>
              <a:gd name="connsiteX4-1677" fmla="*/ 4754880 w 5840730"/>
              <a:gd name="connsiteY4-1678" fmla="*/ 2692095 h 6887937"/>
              <a:gd name="connsiteX5-1679" fmla="*/ 4979670 w 5840730"/>
              <a:gd name="connsiteY5-1680" fmla="*/ 1846275 h 6887937"/>
              <a:gd name="connsiteX6-1681" fmla="*/ 4872990 w 5840730"/>
              <a:gd name="connsiteY6-1682" fmla="*/ 1571955 h 6887937"/>
              <a:gd name="connsiteX7-1683" fmla="*/ 4655820 w 5840730"/>
              <a:gd name="connsiteY7-1684" fmla="*/ 1770075 h 6887937"/>
              <a:gd name="connsiteX8-1685" fmla="*/ 3901440 w 5840730"/>
              <a:gd name="connsiteY8-1686" fmla="*/ 4696155 h 6887937"/>
              <a:gd name="connsiteX9-1687" fmla="*/ 4213860 w 5840730"/>
              <a:gd name="connsiteY9-1688" fmla="*/ 4757115 h 6887937"/>
              <a:gd name="connsiteX10-1689" fmla="*/ 4457700 w 5840730"/>
              <a:gd name="connsiteY10-1690" fmla="*/ 3842715 h 6887937"/>
              <a:gd name="connsiteX11-1691" fmla="*/ 4686300 w 5840730"/>
              <a:gd name="connsiteY11-1692" fmla="*/ 3713175 h 6887937"/>
              <a:gd name="connsiteX12-1693" fmla="*/ 4785360 w 5840730"/>
              <a:gd name="connsiteY12-1694" fmla="*/ 3926535 h 6887937"/>
              <a:gd name="connsiteX13-1695" fmla="*/ 4028621 w 5840730"/>
              <a:gd name="connsiteY13-1696" fmla="*/ 6887937 h 6887937"/>
              <a:gd name="connsiteX14-1697" fmla="*/ 0 w 5840730"/>
              <a:gd name="connsiteY14-1698" fmla="*/ 6877051 h 6887937"/>
              <a:gd name="connsiteX15-1699" fmla="*/ 0 w 5840730"/>
              <a:gd name="connsiteY15-1700" fmla="*/ 0 h 6887937"/>
              <a:gd name="connsiteX0-1701" fmla="*/ 0 w 5840730"/>
              <a:gd name="connsiteY0-1702" fmla="*/ 0 h 6887937"/>
              <a:gd name="connsiteX1-1703" fmla="*/ 5840730 w 5840730"/>
              <a:gd name="connsiteY1-1704" fmla="*/ 0 h 6887937"/>
              <a:gd name="connsiteX2-1705" fmla="*/ 5090160 w 5840730"/>
              <a:gd name="connsiteY2-1706" fmla="*/ 2775915 h 6887937"/>
              <a:gd name="connsiteX3-1707" fmla="*/ 4853940 w 5840730"/>
              <a:gd name="connsiteY3-1708" fmla="*/ 2962605 h 6887937"/>
              <a:gd name="connsiteX4-1709" fmla="*/ 4754880 w 5840730"/>
              <a:gd name="connsiteY4-1710" fmla="*/ 2692095 h 6887937"/>
              <a:gd name="connsiteX5-1711" fmla="*/ 4979670 w 5840730"/>
              <a:gd name="connsiteY5-1712" fmla="*/ 1846275 h 6887937"/>
              <a:gd name="connsiteX6-1713" fmla="*/ 4872990 w 5840730"/>
              <a:gd name="connsiteY6-1714" fmla="*/ 1571955 h 6887937"/>
              <a:gd name="connsiteX7-1715" fmla="*/ 4655820 w 5840730"/>
              <a:gd name="connsiteY7-1716" fmla="*/ 1770075 h 6887937"/>
              <a:gd name="connsiteX8-1717" fmla="*/ 3901440 w 5840730"/>
              <a:gd name="connsiteY8-1718" fmla="*/ 4696155 h 6887937"/>
              <a:gd name="connsiteX9-1719" fmla="*/ 4213860 w 5840730"/>
              <a:gd name="connsiteY9-1720" fmla="*/ 4757115 h 6887937"/>
              <a:gd name="connsiteX10-1721" fmla="*/ 4457700 w 5840730"/>
              <a:gd name="connsiteY10-1722" fmla="*/ 3842715 h 6887937"/>
              <a:gd name="connsiteX11-1723" fmla="*/ 4686300 w 5840730"/>
              <a:gd name="connsiteY11-1724" fmla="*/ 3713175 h 6887937"/>
              <a:gd name="connsiteX12-1725" fmla="*/ 4785360 w 5840730"/>
              <a:gd name="connsiteY12-1726" fmla="*/ 3926535 h 6887937"/>
              <a:gd name="connsiteX13-1727" fmla="*/ 4028621 w 5840730"/>
              <a:gd name="connsiteY13-1728" fmla="*/ 6887937 h 6887937"/>
              <a:gd name="connsiteX14-1729" fmla="*/ 0 w 5840730"/>
              <a:gd name="connsiteY14-1730" fmla="*/ 6877051 h 6887937"/>
              <a:gd name="connsiteX15-1731" fmla="*/ 0 w 5840730"/>
              <a:gd name="connsiteY15-1732" fmla="*/ 0 h 6887937"/>
              <a:gd name="connsiteX0-1733" fmla="*/ 0 w 5840730"/>
              <a:gd name="connsiteY0-1734" fmla="*/ 0 h 6887937"/>
              <a:gd name="connsiteX1-1735" fmla="*/ 5840730 w 5840730"/>
              <a:gd name="connsiteY1-1736" fmla="*/ 0 h 6887937"/>
              <a:gd name="connsiteX2-1737" fmla="*/ 5090160 w 5840730"/>
              <a:gd name="connsiteY2-1738" fmla="*/ 2775915 h 6887937"/>
              <a:gd name="connsiteX3-1739" fmla="*/ 4853940 w 5840730"/>
              <a:gd name="connsiteY3-1740" fmla="*/ 2962605 h 6887937"/>
              <a:gd name="connsiteX4-1741" fmla="*/ 4754880 w 5840730"/>
              <a:gd name="connsiteY4-1742" fmla="*/ 2692095 h 6887937"/>
              <a:gd name="connsiteX5-1743" fmla="*/ 4979670 w 5840730"/>
              <a:gd name="connsiteY5-1744" fmla="*/ 1846275 h 6887937"/>
              <a:gd name="connsiteX6-1745" fmla="*/ 4872990 w 5840730"/>
              <a:gd name="connsiteY6-1746" fmla="*/ 1571955 h 6887937"/>
              <a:gd name="connsiteX7-1747" fmla="*/ 4655820 w 5840730"/>
              <a:gd name="connsiteY7-1748" fmla="*/ 1770075 h 6887937"/>
              <a:gd name="connsiteX8-1749" fmla="*/ 3901440 w 5840730"/>
              <a:gd name="connsiteY8-1750" fmla="*/ 4696155 h 6887937"/>
              <a:gd name="connsiteX9-1751" fmla="*/ 4213860 w 5840730"/>
              <a:gd name="connsiteY9-1752" fmla="*/ 4757115 h 6887937"/>
              <a:gd name="connsiteX10-1753" fmla="*/ 4457700 w 5840730"/>
              <a:gd name="connsiteY10-1754" fmla="*/ 3842715 h 6887937"/>
              <a:gd name="connsiteX11-1755" fmla="*/ 4686300 w 5840730"/>
              <a:gd name="connsiteY11-1756" fmla="*/ 3713175 h 6887937"/>
              <a:gd name="connsiteX12-1757" fmla="*/ 4785360 w 5840730"/>
              <a:gd name="connsiteY12-1758" fmla="*/ 3926535 h 6887937"/>
              <a:gd name="connsiteX13-1759" fmla="*/ 4028621 w 5840730"/>
              <a:gd name="connsiteY13-1760" fmla="*/ 6887937 h 6887937"/>
              <a:gd name="connsiteX14-1761" fmla="*/ 0 w 5840730"/>
              <a:gd name="connsiteY14-1762" fmla="*/ 6877051 h 6887937"/>
              <a:gd name="connsiteX15-1763" fmla="*/ 0 w 5840730"/>
              <a:gd name="connsiteY15-1764" fmla="*/ 0 h 6887937"/>
              <a:gd name="connsiteX0-1765" fmla="*/ 0 w 5840730"/>
              <a:gd name="connsiteY0-1766" fmla="*/ 0 h 6887937"/>
              <a:gd name="connsiteX1-1767" fmla="*/ 5840730 w 5840730"/>
              <a:gd name="connsiteY1-1768" fmla="*/ 0 h 6887937"/>
              <a:gd name="connsiteX2-1769" fmla="*/ 5090160 w 5840730"/>
              <a:gd name="connsiteY2-1770" fmla="*/ 2775915 h 6887937"/>
              <a:gd name="connsiteX3-1771" fmla="*/ 4853940 w 5840730"/>
              <a:gd name="connsiteY3-1772" fmla="*/ 2962605 h 6887937"/>
              <a:gd name="connsiteX4-1773" fmla="*/ 4754880 w 5840730"/>
              <a:gd name="connsiteY4-1774" fmla="*/ 2692095 h 6887937"/>
              <a:gd name="connsiteX5-1775" fmla="*/ 4979670 w 5840730"/>
              <a:gd name="connsiteY5-1776" fmla="*/ 1846275 h 6887937"/>
              <a:gd name="connsiteX6-1777" fmla="*/ 4872990 w 5840730"/>
              <a:gd name="connsiteY6-1778" fmla="*/ 1571955 h 6887937"/>
              <a:gd name="connsiteX7-1779" fmla="*/ 4655820 w 5840730"/>
              <a:gd name="connsiteY7-1780" fmla="*/ 1770075 h 6887937"/>
              <a:gd name="connsiteX8-1781" fmla="*/ 3901440 w 5840730"/>
              <a:gd name="connsiteY8-1782" fmla="*/ 4696155 h 6887937"/>
              <a:gd name="connsiteX9-1783" fmla="*/ 4213860 w 5840730"/>
              <a:gd name="connsiteY9-1784" fmla="*/ 4757115 h 6887937"/>
              <a:gd name="connsiteX10-1785" fmla="*/ 4457700 w 5840730"/>
              <a:gd name="connsiteY10-1786" fmla="*/ 3842715 h 6887937"/>
              <a:gd name="connsiteX11-1787" fmla="*/ 4686300 w 5840730"/>
              <a:gd name="connsiteY11-1788" fmla="*/ 3713175 h 6887937"/>
              <a:gd name="connsiteX12-1789" fmla="*/ 4785360 w 5840730"/>
              <a:gd name="connsiteY12-1790" fmla="*/ 3926535 h 6887937"/>
              <a:gd name="connsiteX13-1791" fmla="*/ 4028621 w 5840730"/>
              <a:gd name="connsiteY13-1792" fmla="*/ 6887937 h 6887937"/>
              <a:gd name="connsiteX14-1793" fmla="*/ 0 w 5840730"/>
              <a:gd name="connsiteY14-1794" fmla="*/ 6877051 h 6887937"/>
              <a:gd name="connsiteX15-1795" fmla="*/ 0 w 5840730"/>
              <a:gd name="connsiteY15-1796" fmla="*/ 0 h 6887937"/>
              <a:gd name="connsiteX0-1797" fmla="*/ 0 w 5840730"/>
              <a:gd name="connsiteY0-1798" fmla="*/ 0 h 6887937"/>
              <a:gd name="connsiteX1-1799" fmla="*/ 5840730 w 5840730"/>
              <a:gd name="connsiteY1-1800" fmla="*/ 0 h 6887937"/>
              <a:gd name="connsiteX2-1801" fmla="*/ 5090160 w 5840730"/>
              <a:gd name="connsiteY2-1802" fmla="*/ 2775915 h 6887937"/>
              <a:gd name="connsiteX3-1803" fmla="*/ 4853940 w 5840730"/>
              <a:gd name="connsiteY3-1804" fmla="*/ 2962605 h 6887937"/>
              <a:gd name="connsiteX4-1805" fmla="*/ 4754880 w 5840730"/>
              <a:gd name="connsiteY4-1806" fmla="*/ 2692095 h 6887937"/>
              <a:gd name="connsiteX5-1807" fmla="*/ 4979670 w 5840730"/>
              <a:gd name="connsiteY5-1808" fmla="*/ 1846275 h 6887937"/>
              <a:gd name="connsiteX6-1809" fmla="*/ 4872990 w 5840730"/>
              <a:gd name="connsiteY6-1810" fmla="*/ 1571955 h 6887937"/>
              <a:gd name="connsiteX7-1811" fmla="*/ 4655820 w 5840730"/>
              <a:gd name="connsiteY7-1812" fmla="*/ 1770075 h 6887937"/>
              <a:gd name="connsiteX8-1813" fmla="*/ 3901440 w 5840730"/>
              <a:gd name="connsiteY8-1814" fmla="*/ 4696155 h 6887937"/>
              <a:gd name="connsiteX9-1815" fmla="*/ 4213860 w 5840730"/>
              <a:gd name="connsiteY9-1816" fmla="*/ 4757115 h 6887937"/>
              <a:gd name="connsiteX10-1817" fmla="*/ 4457700 w 5840730"/>
              <a:gd name="connsiteY10-1818" fmla="*/ 3842715 h 6887937"/>
              <a:gd name="connsiteX11-1819" fmla="*/ 4686300 w 5840730"/>
              <a:gd name="connsiteY11-1820" fmla="*/ 3713175 h 6887937"/>
              <a:gd name="connsiteX12-1821" fmla="*/ 4785360 w 5840730"/>
              <a:gd name="connsiteY12-1822" fmla="*/ 3926535 h 6887937"/>
              <a:gd name="connsiteX13-1823" fmla="*/ 4028621 w 5840730"/>
              <a:gd name="connsiteY13-1824" fmla="*/ 6887937 h 6887937"/>
              <a:gd name="connsiteX14-1825" fmla="*/ 0 w 5840730"/>
              <a:gd name="connsiteY14-1826" fmla="*/ 6877051 h 6887937"/>
              <a:gd name="connsiteX15-1827" fmla="*/ 0 w 5840730"/>
              <a:gd name="connsiteY15-1828" fmla="*/ 0 h 6887937"/>
              <a:gd name="connsiteX0-1829" fmla="*/ 0 w 5840730"/>
              <a:gd name="connsiteY0-1830" fmla="*/ 0 h 6887937"/>
              <a:gd name="connsiteX1-1831" fmla="*/ 5840730 w 5840730"/>
              <a:gd name="connsiteY1-1832" fmla="*/ 0 h 6887937"/>
              <a:gd name="connsiteX2-1833" fmla="*/ 5090160 w 5840730"/>
              <a:gd name="connsiteY2-1834" fmla="*/ 2775915 h 6887937"/>
              <a:gd name="connsiteX3-1835" fmla="*/ 4853940 w 5840730"/>
              <a:gd name="connsiteY3-1836" fmla="*/ 2962605 h 6887937"/>
              <a:gd name="connsiteX4-1837" fmla="*/ 4754880 w 5840730"/>
              <a:gd name="connsiteY4-1838" fmla="*/ 2692095 h 6887937"/>
              <a:gd name="connsiteX5-1839" fmla="*/ 4979670 w 5840730"/>
              <a:gd name="connsiteY5-1840" fmla="*/ 1846275 h 6887937"/>
              <a:gd name="connsiteX6-1841" fmla="*/ 4872990 w 5840730"/>
              <a:gd name="connsiteY6-1842" fmla="*/ 1571955 h 6887937"/>
              <a:gd name="connsiteX7-1843" fmla="*/ 4655820 w 5840730"/>
              <a:gd name="connsiteY7-1844" fmla="*/ 1770075 h 6887937"/>
              <a:gd name="connsiteX8-1845" fmla="*/ 3901440 w 5840730"/>
              <a:gd name="connsiteY8-1846" fmla="*/ 4696155 h 6887937"/>
              <a:gd name="connsiteX9-1847" fmla="*/ 4213860 w 5840730"/>
              <a:gd name="connsiteY9-1848" fmla="*/ 4757115 h 6887937"/>
              <a:gd name="connsiteX10-1849" fmla="*/ 4457700 w 5840730"/>
              <a:gd name="connsiteY10-1850" fmla="*/ 3842715 h 6887937"/>
              <a:gd name="connsiteX11-1851" fmla="*/ 4686300 w 5840730"/>
              <a:gd name="connsiteY11-1852" fmla="*/ 3713175 h 6887937"/>
              <a:gd name="connsiteX12-1853" fmla="*/ 4785360 w 5840730"/>
              <a:gd name="connsiteY12-1854" fmla="*/ 3926535 h 6887937"/>
              <a:gd name="connsiteX13-1855" fmla="*/ 4028621 w 5840730"/>
              <a:gd name="connsiteY13-1856" fmla="*/ 6887937 h 6887937"/>
              <a:gd name="connsiteX14-1857" fmla="*/ 0 w 5840730"/>
              <a:gd name="connsiteY14-1858" fmla="*/ 6877051 h 6887937"/>
              <a:gd name="connsiteX15-1859" fmla="*/ 0 w 5840730"/>
              <a:gd name="connsiteY15-1860" fmla="*/ 0 h 6887937"/>
              <a:gd name="connsiteX0-1861" fmla="*/ 0 w 5840730"/>
              <a:gd name="connsiteY0-1862" fmla="*/ 0 h 6887937"/>
              <a:gd name="connsiteX1-1863" fmla="*/ 5840730 w 5840730"/>
              <a:gd name="connsiteY1-1864" fmla="*/ 0 h 6887937"/>
              <a:gd name="connsiteX2-1865" fmla="*/ 5090160 w 5840730"/>
              <a:gd name="connsiteY2-1866" fmla="*/ 2775915 h 6887937"/>
              <a:gd name="connsiteX3-1867" fmla="*/ 4853940 w 5840730"/>
              <a:gd name="connsiteY3-1868" fmla="*/ 2962605 h 6887937"/>
              <a:gd name="connsiteX4-1869" fmla="*/ 4754880 w 5840730"/>
              <a:gd name="connsiteY4-1870" fmla="*/ 2692095 h 6887937"/>
              <a:gd name="connsiteX5-1871" fmla="*/ 4979670 w 5840730"/>
              <a:gd name="connsiteY5-1872" fmla="*/ 1846275 h 6887937"/>
              <a:gd name="connsiteX6-1873" fmla="*/ 4872990 w 5840730"/>
              <a:gd name="connsiteY6-1874" fmla="*/ 1571955 h 6887937"/>
              <a:gd name="connsiteX7-1875" fmla="*/ 4655820 w 5840730"/>
              <a:gd name="connsiteY7-1876" fmla="*/ 1770075 h 6887937"/>
              <a:gd name="connsiteX8-1877" fmla="*/ 3901440 w 5840730"/>
              <a:gd name="connsiteY8-1878" fmla="*/ 4696155 h 6887937"/>
              <a:gd name="connsiteX9-1879" fmla="*/ 4213860 w 5840730"/>
              <a:gd name="connsiteY9-1880" fmla="*/ 4757115 h 6887937"/>
              <a:gd name="connsiteX10-1881" fmla="*/ 4457700 w 5840730"/>
              <a:gd name="connsiteY10-1882" fmla="*/ 3842715 h 6887937"/>
              <a:gd name="connsiteX11-1883" fmla="*/ 4686300 w 5840730"/>
              <a:gd name="connsiteY11-1884" fmla="*/ 3713175 h 6887937"/>
              <a:gd name="connsiteX12-1885" fmla="*/ 4785360 w 5840730"/>
              <a:gd name="connsiteY12-1886" fmla="*/ 3926535 h 6887937"/>
              <a:gd name="connsiteX13-1887" fmla="*/ 4028621 w 5840730"/>
              <a:gd name="connsiteY13-1888" fmla="*/ 6887937 h 6887937"/>
              <a:gd name="connsiteX14-1889" fmla="*/ 0 w 5840730"/>
              <a:gd name="connsiteY14-1890" fmla="*/ 6877051 h 6887937"/>
              <a:gd name="connsiteX15-1891" fmla="*/ 0 w 5840730"/>
              <a:gd name="connsiteY15-1892" fmla="*/ 0 h 6887937"/>
              <a:gd name="connsiteX0-1893" fmla="*/ 0 w 5840730"/>
              <a:gd name="connsiteY0-1894" fmla="*/ 0 h 6887937"/>
              <a:gd name="connsiteX1-1895" fmla="*/ 5840730 w 5840730"/>
              <a:gd name="connsiteY1-1896" fmla="*/ 0 h 6887937"/>
              <a:gd name="connsiteX2-1897" fmla="*/ 5090160 w 5840730"/>
              <a:gd name="connsiteY2-1898" fmla="*/ 2775915 h 6887937"/>
              <a:gd name="connsiteX3-1899" fmla="*/ 4853940 w 5840730"/>
              <a:gd name="connsiteY3-1900" fmla="*/ 2962605 h 6887937"/>
              <a:gd name="connsiteX4-1901" fmla="*/ 4754880 w 5840730"/>
              <a:gd name="connsiteY4-1902" fmla="*/ 2692095 h 6887937"/>
              <a:gd name="connsiteX5-1903" fmla="*/ 4979670 w 5840730"/>
              <a:gd name="connsiteY5-1904" fmla="*/ 1846275 h 6887937"/>
              <a:gd name="connsiteX6-1905" fmla="*/ 4872990 w 5840730"/>
              <a:gd name="connsiteY6-1906" fmla="*/ 1571955 h 6887937"/>
              <a:gd name="connsiteX7-1907" fmla="*/ 4655820 w 5840730"/>
              <a:gd name="connsiteY7-1908" fmla="*/ 1770075 h 6887937"/>
              <a:gd name="connsiteX8-1909" fmla="*/ 3901440 w 5840730"/>
              <a:gd name="connsiteY8-1910" fmla="*/ 4696155 h 6887937"/>
              <a:gd name="connsiteX9-1911" fmla="*/ 3992880 w 5840730"/>
              <a:gd name="connsiteY9-1912" fmla="*/ 4905705 h 6887937"/>
              <a:gd name="connsiteX10-1913" fmla="*/ 4213860 w 5840730"/>
              <a:gd name="connsiteY10-1914" fmla="*/ 4757115 h 6887937"/>
              <a:gd name="connsiteX11-1915" fmla="*/ 4457700 w 5840730"/>
              <a:gd name="connsiteY11-1916" fmla="*/ 3842715 h 6887937"/>
              <a:gd name="connsiteX12-1917" fmla="*/ 4686300 w 5840730"/>
              <a:gd name="connsiteY12-1918" fmla="*/ 3713175 h 6887937"/>
              <a:gd name="connsiteX13-1919" fmla="*/ 4785360 w 5840730"/>
              <a:gd name="connsiteY13-1920" fmla="*/ 3926535 h 6887937"/>
              <a:gd name="connsiteX14-1921" fmla="*/ 4028621 w 5840730"/>
              <a:gd name="connsiteY14-1922" fmla="*/ 6887937 h 6887937"/>
              <a:gd name="connsiteX15-1923" fmla="*/ 0 w 5840730"/>
              <a:gd name="connsiteY15-1924" fmla="*/ 6877051 h 6887937"/>
              <a:gd name="connsiteX16" fmla="*/ 0 w 5840730"/>
              <a:gd name="connsiteY16" fmla="*/ 0 h 6887937"/>
              <a:gd name="connsiteX0-1925" fmla="*/ 0 w 5840730"/>
              <a:gd name="connsiteY0-1926" fmla="*/ 0 h 6887937"/>
              <a:gd name="connsiteX1-1927" fmla="*/ 5840730 w 5840730"/>
              <a:gd name="connsiteY1-1928" fmla="*/ 0 h 6887937"/>
              <a:gd name="connsiteX2-1929" fmla="*/ 5090160 w 5840730"/>
              <a:gd name="connsiteY2-1930" fmla="*/ 2775915 h 6887937"/>
              <a:gd name="connsiteX3-1931" fmla="*/ 4853940 w 5840730"/>
              <a:gd name="connsiteY3-1932" fmla="*/ 2962605 h 6887937"/>
              <a:gd name="connsiteX4-1933" fmla="*/ 4754880 w 5840730"/>
              <a:gd name="connsiteY4-1934" fmla="*/ 2692095 h 6887937"/>
              <a:gd name="connsiteX5-1935" fmla="*/ 4979670 w 5840730"/>
              <a:gd name="connsiteY5-1936" fmla="*/ 1846275 h 6887937"/>
              <a:gd name="connsiteX6-1937" fmla="*/ 4872990 w 5840730"/>
              <a:gd name="connsiteY6-1938" fmla="*/ 1571955 h 6887937"/>
              <a:gd name="connsiteX7-1939" fmla="*/ 4655820 w 5840730"/>
              <a:gd name="connsiteY7-1940" fmla="*/ 1770075 h 6887937"/>
              <a:gd name="connsiteX8-1941" fmla="*/ 3901440 w 5840730"/>
              <a:gd name="connsiteY8-1942" fmla="*/ 4696155 h 6887937"/>
              <a:gd name="connsiteX9-1943" fmla="*/ 3992880 w 5840730"/>
              <a:gd name="connsiteY9-1944" fmla="*/ 4905705 h 6887937"/>
              <a:gd name="connsiteX10-1945" fmla="*/ 4213860 w 5840730"/>
              <a:gd name="connsiteY10-1946" fmla="*/ 4757115 h 6887937"/>
              <a:gd name="connsiteX11-1947" fmla="*/ 4457700 w 5840730"/>
              <a:gd name="connsiteY11-1948" fmla="*/ 3842715 h 6887937"/>
              <a:gd name="connsiteX12-1949" fmla="*/ 4686300 w 5840730"/>
              <a:gd name="connsiteY12-1950" fmla="*/ 3713175 h 6887937"/>
              <a:gd name="connsiteX13-1951" fmla="*/ 4785360 w 5840730"/>
              <a:gd name="connsiteY13-1952" fmla="*/ 3926535 h 6887937"/>
              <a:gd name="connsiteX14-1953" fmla="*/ 4028621 w 5840730"/>
              <a:gd name="connsiteY14-1954" fmla="*/ 6887937 h 6887937"/>
              <a:gd name="connsiteX15-1955" fmla="*/ 0 w 5840730"/>
              <a:gd name="connsiteY15-1956" fmla="*/ 6877051 h 6887937"/>
              <a:gd name="connsiteX16-1957" fmla="*/ 0 w 5840730"/>
              <a:gd name="connsiteY16-1958" fmla="*/ 0 h 6887937"/>
              <a:gd name="connsiteX0-1959" fmla="*/ 0 w 5840730"/>
              <a:gd name="connsiteY0-1960" fmla="*/ 0 h 6887937"/>
              <a:gd name="connsiteX1-1961" fmla="*/ 5840730 w 5840730"/>
              <a:gd name="connsiteY1-1962" fmla="*/ 0 h 6887937"/>
              <a:gd name="connsiteX2-1963" fmla="*/ 5090160 w 5840730"/>
              <a:gd name="connsiteY2-1964" fmla="*/ 2775915 h 6887937"/>
              <a:gd name="connsiteX3-1965" fmla="*/ 4853940 w 5840730"/>
              <a:gd name="connsiteY3-1966" fmla="*/ 2962605 h 6887937"/>
              <a:gd name="connsiteX4-1967" fmla="*/ 4754880 w 5840730"/>
              <a:gd name="connsiteY4-1968" fmla="*/ 2692095 h 6887937"/>
              <a:gd name="connsiteX5-1969" fmla="*/ 4979670 w 5840730"/>
              <a:gd name="connsiteY5-1970" fmla="*/ 1846275 h 6887937"/>
              <a:gd name="connsiteX6-1971" fmla="*/ 4872990 w 5840730"/>
              <a:gd name="connsiteY6-1972" fmla="*/ 1571955 h 6887937"/>
              <a:gd name="connsiteX7-1973" fmla="*/ 4655820 w 5840730"/>
              <a:gd name="connsiteY7-1974" fmla="*/ 1770075 h 6887937"/>
              <a:gd name="connsiteX8-1975" fmla="*/ 3901440 w 5840730"/>
              <a:gd name="connsiteY8-1976" fmla="*/ 4696155 h 6887937"/>
              <a:gd name="connsiteX9-1977" fmla="*/ 3992880 w 5840730"/>
              <a:gd name="connsiteY9-1978" fmla="*/ 4905705 h 6887937"/>
              <a:gd name="connsiteX10-1979" fmla="*/ 4213860 w 5840730"/>
              <a:gd name="connsiteY10-1980" fmla="*/ 4757115 h 6887937"/>
              <a:gd name="connsiteX11-1981" fmla="*/ 4457700 w 5840730"/>
              <a:gd name="connsiteY11-1982" fmla="*/ 3842715 h 6887937"/>
              <a:gd name="connsiteX12-1983" fmla="*/ 4686300 w 5840730"/>
              <a:gd name="connsiteY12-1984" fmla="*/ 3713175 h 6887937"/>
              <a:gd name="connsiteX13-1985" fmla="*/ 4785360 w 5840730"/>
              <a:gd name="connsiteY13-1986" fmla="*/ 3926535 h 6887937"/>
              <a:gd name="connsiteX14-1987" fmla="*/ 4028621 w 5840730"/>
              <a:gd name="connsiteY14-1988" fmla="*/ 6887937 h 6887937"/>
              <a:gd name="connsiteX15-1989" fmla="*/ 0 w 5840730"/>
              <a:gd name="connsiteY15-1990" fmla="*/ 6877051 h 6887937"/>
              <a:gd name="connsiteX16-1991" fmla="*/ 0 w 5840730"/>
              <a:gd name="connsiteY16-1992" fmla="*/ 0 h 6887937"/>
              <a:gd name="connsiteX0-1993" fmla="*/ 0 w 5840730"/>
              <a:gd name="connsiteY0-1994" fmla="*/ 0 h 6887937"/>
              <a:gd name="connsiteX1-1995" fmla="*/ 5840730 w 5840730"/>
              <a:gd name="connsiteY1-1996" fmla="*/ 0 h 6887937"/>
              <a:gd name="connsiteX2-1997" fmla="*/ 5090160 w 5840730"/>
              <a:gd name="connsiteY2-1998" fmla="*/ 2775915 h 6887937"/>
              <a:gd name="connsiteX3-1999" fmla="*/ 4853940 w 5840730"/>
              <a:gd name="connsiteY3-2000" fmla="*/ 2962605 h 6887937"/>
              <a:gd name="connsiteX4-2001" fmla="*/ 4754880 w 5840730"/>
              <a:gd name="connsiteY4-2002" fmla="*/ 2692095 h 6887937"/>
              <a:gd name="connsiteX5-2003" fmla="*/ 4979670 w 5840730"/>
              <a:gd name="connsiteY5-2004" fmla="*/ 1846275 h 6887937"/>
              <a:gd name="connsiteX6-2005" fmla="*/ 4872990 w 5840730"/>
              <a:gd name="connsiteY6-2006" fmla="*/ 1571955 h 6887937"/>
              <a:gd name="connsiteX7-2007" fmla="*/ 4655820 w 5840730"/>
              <a:gd name="connsiteY7-2008" fmla="*/ 1770075 h 6887937"/>
              <a:gd name="connsiteX8-2009" fmla="*/ 3901440 w 5840730"/>
              <a:gd name="connsiteY8-2010" fmla="*/ 4696155 h 6887937"/>
              <a:gd name="connsiteX9-2011" fmla="*/ 3992880 w 5840730"/>
              <a:gd name="connsiteY9-2012" fmla="*/ 4905705 h 6887937"/>
              <a:gd name="connsiteX10-2013" fmla="*/ 4213860 w 5840730"/>
              <a:gd name="connsiteY10-2014" fmla="*/ 4757115 h 6887937"/>
              <a:gd name="connsiteX11-2015" fmla="*/ 4457700 w 5840730"/>
              <a:gd name="connsiteY11-2016" fmla="*/ 3842715 h 6887937"/>
              <a:gd name="connsiteX12-2017" fmla="*/ 4686300 w 5840730"/>
              <a:gd name="connsiteY12-2018" fmla="*/ 3713175 h 6887937"/>
              <a:gd name="connsiteX13-2019" fmla="*/ 4785360 w 5840730"/>
              <a:gd name="connsiteY13-2020" fmla="*/ 3926535 h 6887937"/>
              <a:gd name="connsiteX14-2021" fmla="*/ 4028621 w 5840730"/>
              <a:gd name="connsiteY14-2022" fmla="*/ 6887937 h 6887937"/>
              <a:gd name="connsiteX15-2023" fmla="*/ 0 w 5840730"/>
              <a:gd name="connsiteY15-2024" fmla="*/ 6877051 h 6887937"/>
              <a:gd name="connsiteX16-2025" fmla="*/ 0 w 5840730"/>
              <a:gd name="connsiteY16-2026" fmla="*/ 0 h 6887937"/>
              <a:gd name="connsiteX0-2027" fmla="*/ 0 w 5840730"/>
              <a:gd name="connsiteY0-2028" fmla="*/ 0 h 6887937"/>
              <a:gd name="connsiteX1-2029" fmla="*/ 5840730 w 5840730"/>
              <a:gd name="connsiteY1-2030" fmla="*/ 0 h 6887937"/>
              <a:gd name="connsiteX2-2031" fmla="*/ 5090160 w 5840730"/>
              <a:gd name="connsiteY2-2032" fmla="*/ 2775915 h 6887937"/>
              <a:gd name="connsiteX3-2033" fmla="*/ 4853940 w 5840730"/>
              <a:gd name="connsiteY3-2034" fmla="*/ 2962605 h 6887937"/>
              <a:gd name="connsiteX4-2035" fmla="*/ 4754880 w 5840730"/>
              <a:gd name="connsiteY4-2036" fmla="*/ 2692095 h 6887937"/>
              <a:gd name="connsiteX5-2037" fmla="*/ 4979670 w 5840730"/>
              <a:gd name="connsiteY5-2038" fmla="*/ 1846275 h 6887937"/>
              <a:gd name="connsiteX6-2039" fmla="*/ 4872990 w 5840730"/>
              <a:gd name="connsiteY6-2040" fmla="*/ 1571955 h 6887937"/>
              <a:gd name="connsiteX7-2041" fmla="*/ 4655820 w 5840730"/>
              <a:gd name="connsiteY7-2042" fmla="*/ 1770075 h 6887937"/>
              <a:gd name="connsiteX8-2043" fmla="*/ 3901440 w 5840730"/>
              <a:gd name="connsiteY8-2044" fmla="*/ 4696155 h 6887937"/>
              <a:gd name="connsiteX9-2045" fmla="*/ 3992880 w 5840730"/>
              <a:gd name="connsiteY9-2046" fmla="*/ 4905705 h 6887937"/>
              <a:gd name="connsiteX10-2047" fmla="*/ 4213860 w 5840730"/>
              <a:gd name="connsiteY10-2048" fmla="*/ 4757115 h 6887937"/>
              <a:gd name="connsiteX11-2049" fmla="*/ 4457700 w 5840730"/>
              <a:gd name="connsiteY11-2050" fmla="*/ 3842715 h 6887937"/>
              <a:gd name="connsiteX12-2051" fmla="*/ 4686300 w 5840730"/>
              <a:gd name="connsiteY12-2052" fmla="*/ 3713175 h 6887937"/>
              <a:gd name="connsiteX13-2053" fmla="*/ 4785360 w 5840730"/>
              <a:gd name="connsiteY13-2054" fmla="*/ 3926535 h 6887937"/>
              <a:gd name="connsiteX14-2055" fmla="*/ 4028621 w 5840730"/>
              <a:gd name="connsiteY14-2056" fmla="*/ 6887937 h 6887937"/>
              <a:gd name="connsiteX15-2057" fmla="*/ 0 w 5840730"/>
              <a:gd name="connsiteY15-2058" fmla="*/ 6877051 h 6887937"/>
              <a:gd name="connsiteX16-2059" fmla="*/ 0 w 5840730"/>
              <a:gd name="connsiteY16-2060" fmla="*/ 0 h 6887937"/>
              <a:gd name="connsiteX0-2061" fmla="*/ 0 w 5840730"/>
              <a:gd name="connsiteY0-2062" fmla="*/ 0 h 6887937"/>
              <a:gd name="connsiteX1-2063" fmla="*/ 5840730 w 5840730"/>
              <a:gd name="connsiteY1-2064" fmla="*/ 0 h 6887937"/>
              <a:gd name="connsiteX2-2065" fmla="*/ 5090160 w 5840730"/>
              <a:gd name="connsiteY2-2066" fmla="*/ 2775915 h 6887937"/>
              <a:gd name="connsiteX3-2067" fmla="*/ 4853940 w 5840730"/>
              <a:gd name="connsiteY3-2068" fmla="*/ 2962605 h 6887937"/>
              <a:gd name="connsiteX4-2069" fmla="*/ 4754880 w 5840730"/>
              <a:gd name="connsiteY4-2070" fmla="*/ 2692095 h 6887937"/>
              <a:gd name="connsiteX5-2071" fmla="*/ 4979670 w 5840730"/>
              <a:gd name="connsiteY5-2072" fmla="*/ 1846275 h 6887937"/>
              <a:gd name="connsiteX6-2073" fmla="*/ 4872990 w 5840730"/>
              <a:gd name="connsiteY6-2074" fmla="*/ 1571955 h 6887937"/>
              <a:gd name="connsiteX7-2075" fmla="*/ 4655820 w 5840730"/>
              <a:gd name="connsiteY7-2076" fmla="*/ 1770075 h 6887937"/>
              <a:gd name="connsiteX8-2077" fmla="*/ 3901440 w 5840730"/>
              <a:gd name="connsiteY8-2078" fmla="*/ 4696155 h 6887937"/>
              <a:gd name="connsiteX9-2079" fmla="*/ 3992880 w 5840730"/>
              <a:gd name="connsiteY9-2080" fmla="*/ 4905705 h 6887937"/>
              <a:gd name="connsiteX10-2081" fmla="*/ 4213860 w 5840730"/>
              <a:gd name="connsiteY10-2082" fmla="*/ 4757115 h 6887937"/>
              <a:gd name="connsiteX11-2083" fmla="*/ 4457700 w 5840730"/>
              <a:gd name="connsiteY11-2084" fmla="*/ 3842715 h 6887937"/>
              <a:gd name="connsiteX12-2085" fmla="*/ 4686300 w 5840730"/>
              <a:gd name="connsiteY12-2086" fmla="*/ 3713175 h 6887937"/>
              <a:gd name="connsiteX13-2087" fmla="*/ 4785360 w 5840730"/>
              <a:gd name="connsiteY13-2088" fmla="*/ 3926535 h 6887937"/>
              <a:gd name="connsiteX14-2089" fmla="*/ 4028621 w 5840730"/>
              <a:gd name="connsiteY14-2090" fmla="*/ 6887937 h 6887937"/>
              <a:gd name="connsiteX15-2091" fmla="*/ 0 w 5840730"/>
              <a:gd name="connsiteY15-2092" fmla="*/ 6877051 h 6887937"/>
              <a:gd name="connsiteX16-2093" fmla="*/ 0 w 5840730"/>
              <a:gd name="connsiteY16-2094" fmla="*/ 0 h 6887937"/>
              <a:gd name="connsiteX0-2095" fmla="*/ 0 w 5840730"/>
              <a:gd name="connsiteY0-2096" fmla="*/ 0 h 6887937"/>
              <a:gd name="connsiteX1-2097" fmla="*/ 5840730 w 5840730"/>
              <a:gd name="connsiteY1-2098" fmla="*/ 0 h 6887937"/>
              <a:gd name="connsiteX2-2099" fmla="*/ 5090160 w 5840730"/>
              <a:gd name="connsiteY2-2100" fmla="*/ 2775915 h 6887937"/>
              <a:gd name="connsiteX3-2101" fmla="*/ 4853940 w 5840730"/>
              <a:gd name="connsiteY3-2102" fmla="*/ 2962605 h 6887937"/>
              <a:gd name="connsiteX4-2103" fmla="*/ 4754880 w 5840730"/>
              <a:gd name="connsiteY4-2104" fmla="*/ 2692095 h 6887937"/>
              <a:gd name="connsiteX5-2105" fmla="*/ 4979670 w 5840730"/>
              <a:gd name="connsiteY5-2106" fmla="*/ 1846275 h 6887937"/>
              <a:gd name="connsiteX6-2107" fmla="*/ 4872990 w 5840730"/>
              <a:gd name="connsiteY6-2108" fmla="*/ 1571955 h 6887937"/>
              <a:gd name="connsiteX7-2109" fmla="*/ 4655820 w 5840730"/>
              <a:gd name="connsiteY7-2110" fmla="*/ 1770075 h 6887937"/>
              <a:gd name="connsiteX8-2111" fmla="*/ 3901440 w 5840730"/>
              <a:gd name="connsiteY8-2112" fmla="*/ 4696155 h 6887937"/>
              <a:gd name="connsiteX9-2113" fmla="*/ 3992880 w 5840730"/>
              <a:gd name="connsiteY9-2114" fmla="*/ 4905705 h 6887937"/>
              <a:gd name="connsiteX10-2115" fmla="*/ 4213860 w 5840730"/>
              <a:gd name="connsiteY10-2116" fmla="*/ 4757115 h 6887937"/>
              <a:gd name="connsiteX11-2117" fmla="*/ 4457700 w 5840730"/>
              <a:gd name="connsiteY11-2118" fmla="*/ 3842715 h 6887937"/>
              <a:gd name="connsiteX12-2119" fmla="*/ 4686300 w 5840730"/>
              <a:gd name="connsiteY12-2120" fmla="*/ 3713175 h 6887937"/>
              <a:gd name="connsiteX13-2121" fmla="*/ 4785360 w 5840730"/>
              <a:gd name="connsiteY13-2122" fmla="*/ 3926535 h 6887937"/>
              <a:gd name="connsiteX14-2123" fmla="*/ 4028621 w 5840730"/>
              <a:gd name="connsiteY14-2124" fmla="*/ 6887937 h 6887937"/>
              <a:gd name="connsiteX15-2125" fmla="*/ 0 w 5840730"/>
              <a:gd name="connsiteY15-2126" fmla="*/ 6877051 h 6887937"/>
              <a:gd name="connsiteX16-2127" fmla="*/ 0 w 5840730"/>
              <a:gd name="connsiteY16-2128" fmla="*/ 0 h 6887937"/>
              <a:gd name="connsiteX0-2129" fmla="*/ 0 w 5840730"/>
              <a:gd name="connsiteY0-2130" fmla="*/ 0 h 6887937"/>
              <a:gd name="connsiteX1-2131" fmla="*/ 5840730 w 5840730"/>
              <a:gd name="connsiteY1-2132" fmla="*/ 0 h 6887937"/>
              <a:gd name="connsiteX2-2133" fmla="*/ 5090160 w 5840730"/>
              <a:gd name="connsiteY2-2134" fmla="*/ 2775915 h 6887937"/>
              <a:gd name="connsiteX3-2135" fmla="*/ 4853940 w 5840730"/>
              <a:gd name="connsiteY3-2136" fmla="*/ 2962605 h 6887937"/>
              <a:gd name="connsiteX4-2137" fmla="*/ 4754880 w 5840730"/>
              <a:gd name="connsiteY4-2138" fmla="*/ 2692095 h 6887937"/>
              <a:gd name="connsiteX5-2139" fmla="*/ 4979670 w 5840730"/>
              <a:gd name="connsiteY5-2140" fmla="*/ 1846275 h 6887937"/>
              <a:gd name="connsiteX6-2141" fmla="*/ 4872990 w 5840730"/>
              <a:gd name="connsiteY6-2142" fmla="*/ 1571955 h 6887937"/>
              <a:gd name="connsiteX7-2143" fmla="*/ 4655820 w 5840730"/>
              <a:gd name="connsiteY7-2144" fmla="*/ 1770075 h 6887937"/>
              <a:gd name="connsiteX8-2145" fmla="*/ 3901440 w 5840730"/>
              <a:gd name="connsiteY8-2146" fmla="*/ 4696155 h 6887937"/>
              <a:gd name="connsiteX9-2147" fmla="*/ 3992880 w 5840730"/>
              <a:gd name="connsiteY9-2148" fmla="*/ 4905705 h 6887937"/>
              <a:gd name="connsiteX10-2149" fmla="*/ 4213860 w 5840730"/>
              <a:gd name="connsiteY10-2150" fmla="*/ 4757115 h 6887937"/>
              <a:gd name="connsiteX11-2151" fmla="*/ 4457700 w 5840730"/>
              <a:gd name="connsiteY11-2152" fmla="*/ 3842715 h 6887937"/>
              <a:gd name="connsiteX12-2153" fmla="*/ 4686300 w 5840730"/>
              <a:gd name="connsiteY12-2154" fmla="*/ 3713175 h 6887937"/>
              <a:gd name="connsiteX13-2155" fmla="*/ 4785360 w 5840730"/>
              <a:gd name="connsiteY13-2156" fmla="*/ 3926535 h 6887937"/>
              <a:gd name="connsiteX14-2157" fmla="*/ 4028621 w 5840730"/>
              <a:gd name="connsiteY14-2158" fmla="*/ 6887937 h 6887937"/>
              <a:gd name="connsiteX15-2159" fmla="*/ 0 w 5840730"/>
              <a:gd name="connsiteY15-2160" fmla="*/ 6877051 h 6887937"/>
              <a:gd name="connsiteX16-2161" fmla="*/ 0 w 5840730"/>
              <a:gd name="connsiteY16-2162" fmla="*/ 0 h 6887937"/>
              <a:gd name="connsiteX0-2163" fmla="*/ 0 w 5840730"/>
              <a:gd name="connsiteY0-2164" fmla="*/ 0 h 6887937"/>
              <a:gd name="connsiteX1-2165" fmla="*/ 5840730 w 5840730"/>
              <a:gd name="connsiteY1-2166" fmla="*/ 0 h 6887937"/>
              <a:gd name="connsiteX2-2167" fmla="*/ 5090160 w 5840730"/>
              <a:gd name="connsiteY2-2168" fmla="*/ 2775915 h 6887937"/>
              <a:gd name="connsiteX3-2169" fmla="*/ 4853940 w 5840730"/>
              <a:gd name="connsiteY3-2170" fmla="*/ 2962605 h 6887937"/>
              <a:gd name="connsiteX4-2171" fmla="*/ 4754880 w 5840730"/>
              <a:gd name="connsiteY4-2172" fmla="*/ 2692095 h 6887937"/>
              <a:gd name="connsiteX5-2173" fmla="*/ 4979670 w 5840730"/>
              <a:gd name="connsiteY5-2174" fmla="*/ 1846275 h 6887937"/>
              <a:gd name="connsiteX6-2175" fmla="*/ 4872990 w 5840730"/>
              <a:gd name="connsiteY6-2176" fmla="*/ 1571955 h 6887937"/>
              <a:gd name="connsiteX7-2177" fmla="*/ 4655820 w 5840730"/>
              <a:gd name="connsiteY7-2178" fmla="*/ 1770075 h 6887937"/>
              <a:gd name="connsiteX8-2179" fmla="*/ 3901440 w 5840730"/>
              <a:gd name="connsiteY8-2180" fmla="*/ 4696155 h 6887937"/>
              <a:gd name="connsiteX9-2181" fmla="*/ 3992880 w 5840730"/>
              <a:gd name="connsiteY9-2182" fmla="*/ 4905705 h 6887937"/>
              <a:gd name="connsiteX10-2183" fmla="*/ 4213860 w 5840730"/>
              <a:gd name="connsiteY10-2184" fmla="*/ 4757115 h 6887937"/>
              <a:gd name="connsiteX11-2185" fmla="*/ 4457700 w 5840730"/>
              <a:gd name="connsiteY11-2186" fmla="*/ 3842715 h 6887937"/>
              <a:gd name="connsiteX12-2187" fmla="*/ 4686300 w 5840730"/>
              <a:gd name="connsiteY12-2188" fmla="*/ 3713175 h 6887937"/>
              <a:gd name="connsiteX13-2189" fmla="*/ 4785360 w 5840730"/>
              <a:gd name="connsiteY13-2190" fmla="*/ 3926535 h 6887937"/>
              <a:gd name="connsiteX14-2191" fmla="*/ 4028621 w 5840730"/>
              <a:gd name="connsiteY14-2192" fmla="*/ 6887937 h 6887937"/>
              <a:gd name="connsiteX15-2193" fmla="*/ 0 w 5840730"/>
              <a:gd name="connsiteY15-2194" fmla="*/ 6877051 h 6887937"/>
              <a:gd name="connsiteX16-2195" fmla="*/ 0 w 5840730"/>
              <a:gd name="connsiteY16-2196" fmla="*/ 0 h 6887937"/>
              <a:gd name="connsiteX0-2197" fmla="*/ 0 w 5840730"/>
              <a:gd name="connsiteY0-2198" fmla="*/ 0 h 6887937"/>
              <a:gd name="connsiteX1-2199" fmla="*/ 5840730 w 5840730"/>
              <a:gd name="connsiteY1-2200" fmla="*/ 0 h 6887937"/>
              <a:gd name="connsiteX2-2201" fmla="*/ 5090160 w 5840730"/>
              <a:gd name="connsiteY2-2202" fmla="*/ 2775915 h 6887937"/>
              <a:gd name="connsiteX3-2203" fmla="*/ 4853940 w 5840730"/>
              <a:gd name="connsiteY3-2204" fmla="*/ 2962605 h 6887937"/>
              <a:gd name="connsiteX4-2205" fmla="*/ 4754880 w 5840730"/>
              <a:gd name="connsiteY4-2206" fmla="*/ 2692095 h 6887937"/>
              <a:gd name="connsiteX5-2207" fmla="*/ 4979670 w 5840730"/>
              <a:gd name="connsiteY5-2208" fmla="*/ 1846275 h 6887937"/>
              <a:gd name="connsiteX6-2209" fmla="*/ 4872990 w 5840730"/>
              <a:gd name="connsiteY6-2210" fmla="*/ 1571955 h 6887937"/>
              <a:gd name="connsiteX7-2211" fmla="*/ 4655820 w 5840730"/>
              <a:gd name="connsiteY7-2212" fmla="*/ 1770075 h 6887937"/>
              <a:gd name="connsiteX8-2213" fmla="*/ 3893820 w 5840730"/>
              <a:gd name="connsiteY8-2214" fmla="*/ 4688535 h 6887937"/>
              <a:gd name="connsiteX9-2215" fmla="*/ 3992880 w 5840730"/>
              <a:gd name="connsiteY9-2216" fmla="*/ 4905705 h 6887937"/>
              <a:gd name="connsiteX10-2217" fmla="*/ 4213860 w 5840730"/>
              <a:gd name="connsiteY10-2218" fmla="*/ 4757115 h 6887937"/>
              <a:gd name="connsiteX11-2219" fmla="*/ 4457700 w 5840730"/>
              <a:gd name="connsiteY11-2220" fmla="*/ 3842715 h 6887937"/>
              <a:gd name="connsiteX12-2221" fmla="*/ 4686300 w 5840730"/>
              <a:gd name="connsiteY12-2222" fmla="*/ 3713175 h 6887937"/>
              <a:gd name="connsiteX13-2223" fmla="*/ 4785360 w 5840730"/>
              <a:gd name="connsiteY13-2224" fmla="*/ 3926535 h 6887937"/>
              <a:gd name="connsiteX14-2225" fmla="*/ 4028621 w 5840730"/>
              <a:gd name="connsiteY14-2226" fmla="*/ 6887937 h 6887937"/>
              <a:gd name="connsiteX15-2227" fmla="*/ 0 w 5840730"/>
              <a:gd name="connsiteY15-2228" fmla="*/ 6877051 h 6887937"/>
              <a:gd name="connsiteX16-2229" fmla="*/ 0 w 5840730"/>
              <a:gd name="connsiteY16-2230" fmla="*/ 0 h 6887937"/>
              <a:gd name="connsiteX0-2231" fmla="*/ 0 w 5840730"/>
              <a:gd name="connsiteY0-2232" fmla="*/ 0 h 6887937"/>
              <a:gd name="connsiteX1-2233" fmla="*/ 5840730 w 5840730"/>
              <a:gd name="connsiteY1-2234" fmla="*/ 0 h 6887937"/>
              <a:gd name="connsiteX2-2235" fmla="*/ 5090160 w 5840730"/>
              <a:gd name="connsiteY2-2236" fmla="*/ 2775915 h 6887937"/>
              <a:gd name="connsiteX3-2237" fmla="*/ 4853940 w 5840730"/>
              <a:gd name="connsiteY3-2238" fmla="*/ 2962605 h 6887937"/>
              <a:gd name="connsiteX4-2239" fmla="*/ 4754880 w 5840730"/>
              <a:gd name="connsiteY4-2240" fmla="*/ 2692095 h 6887937"/>
              <a:gd name="connsiteX5-2241" fmla="*/ 4979670 w 5840730"/>
              <a:gd name="connsiteY5-2242" fmla="*/ 1846275 h 6887937"/>
              <a:gd name="connsiteX6-2243" fmla="*/ 4872990 w 5840730"/>
              <a:gd name="connsiteY6-2244" fmla="*/ 1571955 h 6887937"/>
              <a:gd name="connsiteX7-2245" fmla="*/ 4655820 w 5840730"/>
              <a:gd name="connsiteY7-2246" fmla="*/ 1770075 h 6887937"/>
              <a:gd name="connsiteX8-2247" fmla="*/ 3893820 w 5840730"/>
              <a:gd name="connsiteY8-2248" fmla="*/ 4688535 h 6887937"/>
              <a:gd name="connsiteX9-2249" fmla="*/ 3992880 w 5840730"/>
              <a:gd name="connsiteY9-2250" fmla="*/ 4905705 h 6887937"/>
              <a:gd name="connsiteX10-2251" fmla="*/ 4213860 w 5840730"/>
              <a:gd name="connsiteY10-2252" fmla="*/ 4757115 h 6887937"/>
              <a:gd name="connsiteX11-2253" fmla="*/ 4457700 w 5840730"/>
              <a:gd name="connsiteY11-2254" fmla="*/ 3842715 h 6887937"/>
              <a:gd name="connsiteX12-2255" fmla="*/ 4686300 w 5840730"/>
              <a:gd name="connsiteY12-2256" fmla="*/ 3713175 h 6887937"/>
              <a:gd name="connsiteX13-2257" fmla="*/ 4785360 w 5840730"/>
              <a:gd name="connsiteY13-2258" fmla="*/ 3926535 h 6887937"/>
              <a:gd name="connsiteX14-2259" fmla="*/ 4028621 w 5840730"/>
              <a:gd name="connsiteY14-2260" fmla="*/ 6887937 h 6887937"/>
              <a:gd name="connsiteX15-2261" fmla="*/ 0 w 5840730"/>
              <a:gd name="connsiteY15-2262" fmla="*/ 6877051 h 6887937"/>
              <a:gd name="connsiteX16-2263" fmla="*/ 0 w 5840730"/>
              <a:gd name="connsiteY16-2264" fmla="*/ 0 h 6887937"/>
              <a:gd name="connsiteX0-2265" fmla="*/ 0 w 6814124"/>
              <a:gd name="connsiteY0-2266" fmla="*/ 0 h 6897807"/>
              <a:gd name="connsiteX1-2267" fmla="*/ 6814124 w 6814124"/>
              <a:gd name="connsiteY1-2268" fmla="*/ 9870 h 6897807"/>
              <a:gd name="connsiteX2-2269" fmla="*/ 6063554 w 6814124"/>
              <a:gd name="connsiteY2-2270" fmla="*/ 2785785 h 6897807"/>
              <a:gd name="connsiteX3-2271" fmla="*/ 5827334 w 6814124"/>
              <a:gd name="connsiteY3-2272" fmla="*/ 2972475 h 6897807"/>
              <a:gd name="connsiteX4-2273" fmla="*/ 5728274 w 6814124"/>
              <a:gd name="connsiteY4-2274" fmla="*/ 2701965 h 6897807"/>
              <a:gd name="connsiteX5-2275" fmla="*/ 5953064 w 6814124"/>
              <a:gd name="connsiteY5-2276" fmla="*/ 1856145 h 6897807"/>
              <a:gd name="connsiteX6-2277" fmla="*/ 5846384 w 6814124"/>
              <a:gd name="connsiteY6-2278" fmla="*/ 1581825 h 6897807"/>
              <a:gd name="connsiteX7-2279" fmla="*/ 5629214 w 6814124"/>
              <a:gd name="connsiteY7-2280" fmla="*/ 1779945 h 6897807"/>
              <a:gd name="connsiteX8-2281" fmla="*/ 4867214 w 6814124"/>
              <a:gd name="connsiteY8-2282" fmla="*/ 4698405 h 6897807"/>
              <a:gd name="connsiteX9-2283" fmla="*/ 4966274 w 6814124"/>
              <a:gd name="connsiteY9-2284" fmla="*/ 4915575 h 6897807"/>
              <a:gd name="connsiteX10-2285" fmla="*/ 5187254 w 6814124"/>
              <a:gd name="connsiteY10-2286" fmla="*/ 4766985 h 6897807"/>
              <a:gd name="connsiteX11-2287" fmla="*/ 5431094 w 6814124"/>
              <a:gd name="connsiteY11-2288" fmla="*/ 3852585 h 6897807"/>
              <a:gd name="connsiteX12-2289" fmla="*/ 5659694 w 6814124"/>
              <a:gd name="connsiteY12-2290" fmla="*/ 3723045 h 6897807"/>
              <a:gd name="connsiteX13-2291" fmla="*/ 5758754 w 6814124"/>
              <a:gd name="connsiteY13-2292" fmla="*/ 3936405 h 6897807"/>
              <a:gd name="connsiteX14-2293" fmla="*/ 5002015 w 6814124"/>
              <a:gd name="connsiteY14-2294" fmla="*/ 6897807 h 6897807"/>
              <a:gd name="connsiteX15-2295" fmla="*/ 973394 w 6814124"/>
              <a:gd name="connsiteY15-2296" fmla="*/ 6886921 h 6897807"/>
              <a:gd name="connsiteX16-2297" fmla="*/ 0 w 6814124"/>
              <a:gd name="connsiteY16-2298" fmla="*/ 0 h 6897807"/>
              <a:gd name="connsiteX0-2299" fmla="*/ 0 w 6814124"/>
              <a:gd name="connsiteY0-2300" fmla="*/ 0 h 6897807"/>
              <a:gd name="connsiteX1-2301" fmla="*/ 6814124 w 6814124"/>
              <a:gd name="connsiteY1-2302" fmla="*/ 9870 h 6897807"/>
              <a:gd name="connsiteX2-2303" fmla="*/ 6063554 w 6814124"/>
              <a:gd name="connsiteY2-2304" fmla="*/ 2785785 h 6897807"/>
              <a:gd name="connsiteX3-2305" fmla="*/ 5827334 w 6814124"/>
              <a:gd name="connsiteY3-2306" fmla="*/ 2972475 h 6897807"/>
              <a:gd name="connsiteX4-2307" fmla="*/ 5728274 w 6814124"/>
              <a:gd name="connsiteY4-2308" fmla="*/ 2701965 h 6897807"/>
              <a:gd name="connsiteX5-2309" fmla="*/ 5953064 w 6814124"/>
              <a:gd name="connsiteY5-2310" fmla="*/ 1856145 h 6897807"/>
              <a:gd name="connsiteX6-2311" fmla="*/ 5846384 w 6814124"/>
              <a:gd name="connsiteY6-2312" fmla="*/ 1581825 h 6897807"/>
              <a:gd name="connsiteX7-2313" fmla="*/ 5629214 w 6814124"/>
              <a:gd name="connsiteY7-2314" fmla="*/ 1779945 h 6897807"/>
              <a:gd name="connsiteX8-2315" fmla="*/ 4867214 w 6814124"/>
              <a:gd name="connsiteY8-2316" fmla="*/ 4698405 h 6897807"/>
              <a:gd name="connsiteX9-2317" fmla="*/ 4966274 w 6814124"/>
              <a:gd name="connsiteY9-2318" fmla="*/ 4915575 h 6897807"/>
              <a:gd name="connsiteX10-2319" fmla="*/ 5187254 w 6814124"/>
              <a:gd name="connsiteY10-2320" fmla="*/ 4766985 h 6897807"/>
              <a:gd name="connsiteX11-2321" fmla="*/ 5431094 w 6814124"/>
              <a:gd name="connsiteY11-2322" fmla="*/ 3852585 h 6897807"/>
              <a:gd name="connsiteX12-2323" fmla="*/ 5659694 w 6814124"/>
              <a:gd name="connsiteY12-2324" fmla="*/ 3723045 h 6897807"/>
              <a:gd name="connsiteX13-2325" fmla="*/ 5758754 w 6814124"/>
              <a:gd name="connsiteY13-2326" fmla="*/ 3936405 h 6897807"/>
              <a:gd name="connsiteX14-2327" fmla="*/ 5002015 w 6814124"/>
              <a:gd name="connsiteY14-2328" fmla="*/ 6897807 h 6897807"/>
              <a:gd name="connsiteX15-2329" fmla="*/ 973394 w 6814124"/>
              <a:gd name="connsiteY15-2330" fmla="*/ 6886921 h 6897807"/>
              <a:gd name="connsiteX16-2331" fmla="*/ 0 w 6814124"/>
              <a:gd name="connsiteY16-2332" fmla="*/ 0 h 6897807"/>
              <a:gd name="connsiteX0-2333" fmla="*/ 0 w 6814124"/>
              <a:gd name="connsiteY0-2334" fmla="*/ 0 h 6887938"/>
              <a:gd name="connsiteX1-2335" fmla="*/ 6814124 w 6814124"/>
              <a:gd name="connsiteY1-2336" fmla="*/ 1 h 6887938"/>
              <a:gd name="connsiteX2-2337" fmla="*/ 6063554 w 6814124"/>
              <a:gd name="connsiteY2-2338" fmla="*/ 2775916 h 6887938"/>
              <a:gd name="connsiteX3-2339" fmla="*/ 5827334 w 6814124"/>
              <a:gd name="connsiteY3-2340" fmla="*/ 2962606 h 6887938"/>
              <a:gd name="connsiteX4-2341" fmla="*/ 5728274 w 6814124"/>
              <a:gd name="connsiteY4-2342" fmla="*/ 2692096 h 6887938"/>
              <a:gd name="connsiteX5-2343" fmla="*/ 5953064 w 6814124"/>
              <a:gd name="connsiteY5-2344" fmla="*/ 1846276 h 6887938"/>
              <a:gd name="connsiteX6-2345" fmla="*/ 5846384 w 6814124"/>
              <a:gd name="connsiteY6-2346" fmla="*/ 1571956 h 6887938"/>
              <a:gd name="connsiteX7-2347" fmla="*/ 5629214 w 6814124"/>
              <a:gd name="connsiteY7-2348" fmla="*/ 1770076 h 6887938"/>
              <a:gd name="connsiteX8-2349" fmla="*/ 4867214 w 6814124"/>
              <a:gd name="connsiteY8-2350" fmla="*/ 4688536 h 6887938"/>
              <a:gd name="connsiteX9-2351" fmla="*/ 4966274 w 6814124"/>
              <a:gd name="connsiteY9-2352" fmla="*/ 4905706 h 6887938"/>
              <a:gd name="connsiteX10-2353" fmla="*/ 5187254 w 6814124"/>
              <a:gd name="connsiteY10-2354" fmla="*/ 4757116 h 6887938"/>
              <a:gd name="connsiteX11-2355" fmla="*/ 5431094 w 6814124"/>
              <a:gd name="connsiteY11-2356" fmla="*/ 3842716 h 6887938"/>
              <a:gd name="connsiteX12-2357" fmla="*/ 5659694 w 6814124"/>
              <a:gd name="connsiteY12-2358" fmla="*/ 3713176 h 6887938"/>
              <a:gd name="connsiteX13-2359" fmla="*/ 5758754 w 6814124"/>
              <a:gd name="connsiteY13-2360" fmla="*/ 3926536 h 6887938"/>
              <a:gd name="connsiteX14-2361" fmla="*/ 5002015 w 6814124"/>
              <a:gd name="connsiteY14-2362" fmla="*/ 6887938 h 6887938"/>
              <a:gd name="connsiteX15-2363" fmla="*/ 973394 w 6814124"/>
              <a:gd name="connsiteY15-2364" fmla="*/ 6877052 h 6887938"/>
              <a:gd name="connsiteX16-2365" fmla="*/ 0 w 6814124"/>
              <a:gd name="connsiteY16-2366" fmla="*/ 0 h 6887938"/>
              <a:gd name="connsiteX0-2367" fmla="*/ 0 w 6814124"/>
              <a:gd name="connsiteY0-2368" fmla="*/ 0 h 6887938"/>
              <a:gd name="connsiteX1-2369" fmla="*/ 6814124 w 6814124"/>
              <a:gd name="connsiteY1-2370" fmla="*/ 1 h 6887938"/>
              <a:gd name="connsiteX2-2371" fmla="*/ 6063554 w 6814124"/>
              <a:gd name="connsiteY2-2372" fmla="*/ 2775916 h 6887938"/>
              <a:gd name="connsiteX3-2373" fmla="*/ 5827334 w 6814124"/>
              <a:gd name="connsiteY3-2374" fmla="*/ 2962606 h 6887938"/>
              <a:gd name="connsiteX4-2375" fmla="*/ 5728274 w 6814124"/>
              <a:gd name="connsiteY4-2376" fmla="*/ 2692096 h 6887938"/>
              <a:gd name="connsiteX5-2377" fmla="*/ 5953064 w 6814124"/>
              <a:gd name="connsiteY5-2378" fmla="*/ 1846276 h 6887938"/>
              <a:gd name="connsiteX6-2379" fmla="*/ 5846384 w 6814124"/>
              <a:gd name="connsiteY6-2380" fmla="*/ 1571956 h 6887938"/>
              <a:gd name="connsiteX7-2381" fmla="*/ 5629214 w 6814124"/>
              <a:gd name="connsiteY7-2382" fmla="*/ 1770076 h 6887938"/>
              <a:gd name="connsiteX8-2383" fmla="*/ 4867214 w 6814124"/>
              <a:gd name="connsiteY8-2384" fmla="*/ 4688536 h 6887938"/>
              <a:gd name="connsiteX9-2385" fmla="*/ 4966274 w 6814124"/>
              <a:gd name="connsiteY9-2386" fmla="*/ 4905706 h 6887938"/>
              <a:gd name="connsiteX10-2387" fmla="*/ 5187254 w 6814124"/>
              <a:gd name="connsiteY10-2388" fmla="*/ 4757116 h 6887938"/>
              <a:gd name="connsiteX11-2389" fmla="*/ 5431094 w 6814124"/>
              <a:gd name="connsiteY11-2390" fmla="*/ 3842716 h 6887938"/>
              <a:gd name="connsiteX12-2391" fmla="*/ 5659694 w 6814124"/>
              <a:gd name="connsiteY12-2392" fmla="*/ 3713176 h 6887938"/>
              <a:gd name="connsiteX13-2393" fmla="*/ 5758754 w 6814124"/>
              <a:gd name="connsiteY13-2394" fmla="*/ 3926536 h 6887938"/>
              <a:gd name="connsiteX14-2395" fmla="*/ 5002015 w 6814124"/>
              <a:gd name="connsiteY14-2396" fmla="*/ 6887938 h 6887938"/>
              <a:gd name="connsiteX15-2397" fmla="*/ 0 w 6814124"/>
              <a:gd name="connsiteY15-2398" fmla="*/ 6877052 h 6887938"/>
              <a:gd name="connsiteX16-2399" fmla="*/ 0 w 6814124"/>
              <a:gd name="connsiteY16-2400" fmla="*/ 0 h 6887938"/>
              <a:gd name="connsiteX0-2401" fmla="*/ 0 w 6814124"/>
              <a:gd name="connsiteY0-2402" fmla="*/ 0 h 6896790"/>
              <a:gd name="connsiteX1-2403" fmla="*/ 6814124 w 6814124"/>
              <a:gd name="connsiteY1-2404" fmla="*/ 1 h 6896790"/>
              <a:gd name="connsiteX2-2405" fmla="*/ 6063554 w 6814124"/>
              <a:gd name="connsiteY2-2406" fmla="*/ 2775916 h 6896790"/>
              <a:gd name="connsiteX3-2407" fmla="*/ 5827334 w 6814124"/>
              <a:gd name="connsiteY3-2408" fmla="*/ 2962606 h 6896790"/>
              <a:gd name="connsiteX4-2409" fmla="*/ 5728274 w 6814124"/>
              <a:gd name="connsiteY4-2410" fmla="*/ 2692096 h 6896790"/>
              <a:gd name="connsiteX5-2411" fmla="*/ 5953064 w 6814124"/>
              <a:gd name="connsiteY5-2412" fmla="*/ 1846276 h 6896790"/>
              <a:gd name="connsiteX6-2413" fmla="*/ 5846384 w 6814124"/>
              <a:gd name="connsiteY6-2414" fmla="*/ 1571956 h 6896790"/>
              <a:gd name="connsiteX7-2415" fmla="*/ 5629214 w 6814124"/>
              <a:gd name="connsiteY7-2416" fmla="*/ 1770076 h 6896790"/>
              <a:gd name="connsiteX8-2417" fmla="*/ 4867214 w 6814124"/>
              <a:gd name="connsiteY8-2418" fmla="*/ 4688536 h 6896790"/>
              <a:gd name="connsiteX9-2419" fmla="*/ 4966274 w 6814124"/>
              <a:gd name="connsiteY9-2420" fmla="*/ 4905706 h 6896790"/>
              <a:gd name="connsiteX10-2421" fmla="*/ 5187254 w 6814124"/>
              <a:gd name="connsiteY10-2422" fmla="*/ 4757116 h 6896790"/>
              <a:gd name="connsiteX11-2423" fmla="*/ 5431094 w 6814124"/>
              <a:gd name="connsiteY11-2424" fmla="*/ 3842716 h 6896790"/>
              <a:gd name="connsiteX12-2425" fmla="*/ 5659694 w 6814124"/>
              <a:gd name="connsiteY12-2426" fmla="*/ 3713176 h 6896790"/>
              <a:gd name="connsiteX13-2427" fmla="*/ 5758754 w 6814124"/>
              <a:gd name="connsiteY13-2428" fmla="*/ 3926536 h 6896790"/>
              <a:gd name="connsiteX14-2429" fmla="*/ 5002015 w 6814124"/>
              <a:gd name="connsiteY14-2430" fmla="*/ 6887938 h 6896790"/>
              <a:gd name="connsiteX15-2431" fmla="*/ 0 w 6814124"/>
              <a:gd name="connsiteY15-2432" fmla="*/ 6896790 h 6896790"/>
              <a:gd name="connsiteX16-2433" fmla="*/ 0 w 6814124"/>
              <a:gd name="connsiteY16-2434" fmla="*/ 0 h 68967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71" y="connsiteY7-72"/>
              </a:cxn>
              <a:cxn ang="0">
                <a:pos x="connsiteX8-89" y="connsiteY8-90"/>
              </a:cxn>
              <a:cxn ang="0">
                <a:pos x="connsiteX9-127" y="connsiteY9-128"/>
              </a:cxn>
              <a:cxn ang="0">
                <a:pos x="connsiteX10-149" y="connsiteY10-150"/>
              </a:cxn>
              <a:cxn ang="0">
                <a:pos x="connsiteX11-173" y="connsiteY11-174"/>
              </a:cxn>
              <a:cxn ang="0">
                <a:pos x="connsiteX12-223" y="connsiteY12-224"/>
              </a:cxn>
              <a:cxn ang="0">
                <a:pos x="connsiteX13-251" y="connsiteY13-252"/>
              </a:cxn>
              <a:cxn ang="0">
                <a:pos x="connsiteX14-869" y="connsiteY14-870"/>
              </a:cxn>
              <a:cxn ang="0">
                <a:pos x="connsiteX15-1411" y="connsiteY15-1412"/>
              </a:cxn>
              <a:cxn ang="0">
                <a:pos x="connsiteX16-1957" y="connsiteY16-1958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9"/>
            <a:ext cx="4786879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13" indent="-274313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3pPr>
            <a:lvl4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4pPr>
            <a:lvl5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97932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45427" y="6187351"/>
            <a:ext cx="1143000" cy="365125"/>
          </a:xfrm>
        </p:spPr>
        <p:txBody>
          <a:bodyPr/>
          <a:lstStyle/>
          <a:p>
            <a:pPr defTabSz="1219170">
              <a:defRPr/>
            </a:pPr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7822" y="6198239"/>
            <a:ext cx="7084177" cy="365125"/>
          </a:xfrm>
        </p:spPr>
        <p:txBody>
          <a:bodyPr/>
          <a:lstStyle/>
          <a:p>
            <a:pPr defTabSz="1219170"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6198239"/>
            <a:ext cx="551167" cy="365125"/>
          </a:xfrm>
        </p:spPr>
        <p:txBody>
          <a:bodyPr/>
          <a:lstStyle/>
          <a:p>
            <a:pPr defTabSz="1219170">
              <a:defRPr/>
            </a:pPr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76819" y="1029428"/>
            <a:ext cx="10983383" cy="48958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0709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632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8160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999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03901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632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58160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3999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03901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Date Placeholder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1" name="Footer Placeholder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2" name="Slide Number Placeholder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70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499596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rgbClr val="706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854464" y="988538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5107817" y="633613"/>
            <a:ext cx="5571908" cy="5571907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70980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783" y="305315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4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377">
              <a:defRPr/>
            </a:pPr>
            <a:r>
              <a:rPr lang="x-none">
                <a:solidFill>
                  <a:srgbClr val="E7E6E6">
                    <a:lumMod val="75000"/>
                  </a:srgbClr>
                </a:solidFill>
              </a:rPr>
              <a:t>LBS BREAKFAST SESSION</a:t>
            </a:r>
            <a:endParaRPr lang="x-none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811001" y="6176963"/>
            <a:ext cx="430619" cy="695212"/>
          </a:xfrm>
          <a:prstGeom prst="rect">
            <a:avLst/>
          </a:prstGeom>
          <a:solidFill>
            <a:srgbClr val="205D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252267" y="168680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3" y="2152651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83" y="1144484"/>
            <a:ext cx="10515600" cy="4351339"/>
          </a:xfrm>
        </p:spPr>
        <p:txBody>
          <a:bodyPr/>
          <a:lstStyle>
            <a:lvl1pPr marL="228594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783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2971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160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349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313964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r="8632"/>
          <a:stretch>
            <a:fillRect/>
          </a:stretch>
        </p:blipFill>
        <p:spPr>
          <a:xfrm>
            <a:off x="1" y="0"/>
            <a:ext cx="5548393" cy="48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777691" y="2002633"/>
            <a:ext cx="4636621" cy="2852737"/>
          </a:xfrm>
        </p:spPr>
        <p:txBody>
          <a:bodyPr wrap="none" anchor="ctr">
            <a:normAutofit/>
          </a:bodyPr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33539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6732269" y="-514351"/>
            <a:ext cx="7360920" cy="8001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5124451" y="861060"/>
            <a:ext cx="5394960" cy="513588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14351" y="628650"/>
            <a:ext cx="205740" cy="102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94411" y="628650"/>
            <a:ext cx="205740" cy="10287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74471" y="628650"/>
            <a:ext cx="205740" cy="10287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4341" y="5463540"/>
            <a:ext cx="41376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197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791823-B354-42F8-9B98-B33EF032B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103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1" y="869165"/>
            <a:ext cx="10248899" cy="514445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137780"/>
      </p:ext>
    </p:extLst>
  </p:cSld>
  <p:clrMapOvr>
    <a:masterClrMapping/>
  </p:clrMapOvr>
  <p:transition>
    <p:wedg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100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4" tIns="45706" rIns="91394" bIns="45706"/>
          <a:lstStyle>
            <a:lvl1pPr algn="r" defTabSz="1624713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0" tIns="45718" rIns="91420" bIns="45718"/>
          <a:lstStyle>
            <a:lvl1pPr defTabSz="1218323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760A297-1549-4A17-A1A8-3CEAF53E4573}" type="slidenum">
              <a:rPr lang="en-GB" smtClean="0">
                <a:solidFill>
                  <a:srgbClr val="548BB7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9" rIns="91424" bIns="45719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D2DF3-F149-4217-9D84-0B0785AC3CF3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478696"/>
      </p:ext>
    </p:extLst>
  </p:cSld>
  <p:clrMapOvr>
    <a:masterClrMapping/>
  </p:clrMapOvr>
  <p:transition>
    <p:wedg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F8F03F1-AD73-4930-8044-860E35BAD5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703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734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pPr defTabSz="914377">
              <a:defRPr/>
            </a:pPr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5429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7480465" cy="1325563"/>
          </a:xfrm>
        </p:spPr>
        <p:txBody>
          <a:bodyPr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94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defTabSz="914377">
              <a:defRPr/>
            </a:pPr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43452"/>
      </p:ext>
    </p:extLst>
  </p:cSld>
  <p:clrMapOvr>
    <a:masterClrMapping/>
  </p:clrMapOvr>
  <p:transition>
    <p:wedge/>
  </p:transition>
  <p:hf hd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9861" y="869168"/>
            <a:ext cx="10248899" cy="5144453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80035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588" y="1436922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86260" y="5096663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30" name="Freeform: Shape 29"/>
          <p:cNvSpPr/>
          <p:nvPr/>
        </p:nvSpPr>
        <p:spPr>
          <a:xfrm>
            <a:off x="11043830" y="4566100"/>
            <a:ext cx="1155815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6518965" y="-12700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Placeholder 1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4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12" name="Graphic 36"/>
          <p:cNvSpPr/>
          <p:nvPr userDrawn="1"/>
        </p:nvSpPr>
        <p:spPr>
          <a:xfrm>
            <a:off x="-7815" y="5057879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2283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8"/>
          </p:nvPr>
        </p:nvSpPr>
        <p:spPr>
          <a:xfrm>
            <a:off x="5771771" y="1483676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35" name="Oval 34"/>
          <p:cNvSpPr/>
          <p:nvPr userDrawn="1"/>
        </p:nvSpPr>
        <p:spPr>
          <a:xfrm>
            <a:off x="10893420" y="5803031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12"/>
          <p:cNvSpPr/>
          <p:nvPr userDrawn="1"/>
        </p:nvSpPr>
        <p:spPr>
          <a:xfrm>
            <a:off x="11334292" y="5787812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5854" y="1231901"/>
            <a:ext cx="4503295" cy="7826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r>
              <a:rPr lang="ru-RU">
                <a:solidFill>
                  <a:srgbClr val="000000">
                    <a:tint val="75000"/>
                  </a:srgbClr>
                </a:solidFill>
              </a:rPr>
              <a:t>MM.DD.20XX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292" y="5797770"/>
            <a:ext cx="3908793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ADD A FOOTER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495E168-DA5E-4888-8D8A-92B118324C14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30068" y="3889185"/>
            <a:ext cx="4548187" cy="1708223"/>
          </a:xfrm>
        </p:spPr>
        <p:txBody>
          <a:bodyPr>
            <a:normAutofit/>
          </a:bodyPr>
          <a:lstStyle>
            <a:lvl1pPr marL="179489" indent="-179489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/>
          <p:cNvSpPr/>
          <p:nvPr userDrawn="1"/>
        </p:nvSpPr>
        <p:spPr>
          <a:xfrm>
            <a:off x="10413778" y="4433245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/>
          <p:cNvSpPr/>
          <p:nvPr userDrawn="1"/>
        </p:nvSpPr>
        <p:spPr>
          <a:xfrm>
            <a:off x="12193180" y="4156601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/>
          <p:nvPr userDrawn="1"/>
        </p:nvSpPr>
        <p:spPr>
          <a:xfrm>
            <a:off x="12193180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6"/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1"/>
            <a:ext cx="4565651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/>
          <p:cNvSpPr>
            <a:spLocks noGrp="1"/>
          </p:cNvSpPr>
          <p:nvPr userDrawn="1">
            <p:ph type="body" sz="quarter" idx="17"/>
          </p:nvPr>
        </p:nvSpPr>
        <p:spPr>
          <a:xfrm>
            <a:off x="811117" y="3165302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/>
          <p:cNvSpPr/>
          <p:nvPr userDrawn="1"/>
        </p:nvSpPr>
        <p:spPr>
          <a:xfrm>
            <a:off x="887584" y="2045664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/>
          <p:cNvSpPr/>
          <p:nvPr userDrawn="1"/>
        </p:nvSpPr>
        <p:spPr>
          <a:xfrm>
            <a:off x="10416941" y="4161026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/>
          <p:cNvSpPr/>
          <p:nvPr userDrawn="1"/>
        </p:nvSpPr>
        <p:spPr>
          <a:xfrm>
            <a:off x="8607091" y="4437666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986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5382570" y="2244"/>
            <a:ext cx="6806909" cy="6862481"/>
            <a:chOff x="5382569" y="2242"/>
            <a:chExt cx="6806909" cy="6862481"/>
          </a:xfrm>
          <a:solidFill>
            <a:schemeClr val="accent2"/>
          </a:solidFill>
        </p:grpSpPr>
        <p:pic>
          <p:nvPicPr>
            <p:cNvPr id="6" name="Graphic 5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7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" y="-7924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-1" fmla="*/ 0 w 6064250"/>
              <a:gd name="connsiteY0-2" fmla="*/ 0 h 6877051"/>
              <a:gd name="connsiteX1-3" fmla="*/ 5840730 w 6064250"/>
              <a:gd name="connsiteY1-4" fmla="*/ 0 h 6877051"/>
              <a:gd name="connsiteX2-5" fmla="*/ 6064250 w 6064250"/>
              <a:gd name="connsiteY2-6" fmla="*/ 6877051 h 6877051"/>
              <a:gd name="connsiteX3-7" fmla="*/ 0 w 6064250"/>
              <a:gd name="connsiteY3-8" fmla="*/ 6877051 h 6877051"/>
              <a:gd name="connsiteX4-9" fmla="*/ 0 w 6064250"/>
              <a:gd name="connsiteY4-10" fmla="*/ 0 h 6877051"/>
              <a:gd name="connsiteX0-11" fmla="*/ 0 w 5840730"/>
              <a:gd name="connsiteY0-12" fmla="*/ 0 h 6887937"/>
              <a:gd name="connsiteX1-13" fmla="*/ 5840730 w 5840730"/>
              <a:gd name="connsiteY1-14" fmla="*/ 0 h 6887937"/>
              <a:gd name="connsiteX2-15" fmla="*/ 4028621 w 5840730"/>
              <a:gd name="connsiteY2-16" fmla="*/ 6887937 h 6887937"/>
              <a:gd name="connsiteX3-17" fmla="*/ 0 w 5840730"/>
              <a:gd name="connsiteY3-18" fmla="*/ 6877051 h 6887937"/>
              <a:gd name="connsiteX4-19" fmla="*/ 0 w 5840730"/>
              <a:gd name="connsiteY4-20" fmla="*/ 0 h 6887937"/>
              <a:gd name="connsiteX0-21" fmla="*/ 0 w 5840730"/>
              <a:gd name="connsiteY0-22" fmla="*/ 0 h 6887937"/>
              <a:gd name="connsiteX1-23" fmla="*/ 5840730 w 5840730"/>
              <a:gd name="connsiteY1-24" fmla="*/ 0 h 6887937"/>
              <a:gd name="connsiteX2-25" fmla="*/ 5090160 w 5840730"/>
              <a:gd name="connsiteY2-26" fmla="*/ 2775915 h 6887937"/>
              <a:gd name="connsiteX3-27" fmla="*/ 4028621 w 5840730"/>
              <a:gd name="connsiteY3-28" fmla="*/ 6887937 h 6887937"/>
              <a:gd name="connsiteX4-29" fmla="*/ 0 w 5840730"/>
              <a:gd name="connsiteY4-30" fmla="*/ 6877051 h 6887937"/>
              <a:gd name="connsiteX5" fmla="*/ 0 w 5840730"/>
              <a:gd name="connsiteY5" fmla="*/ 0 h 6887937"/>
              <a:gd name="connsiteX0-31" fmla="*/ 0 w 5840730"/>
              <a:gd name="connsiteY0-32" fmla="*/ 0 h 6887937"/>
              <a:gd name="connsiteX1-33" fmla="*/ 5840730 w 5840730"/>
              <a:gd name="connsiteY1-34" fmla="*/ 0 h 6887937"/>
              <a:gd name="connsiteX2-35" fmla="*/ 5090160 w 5840730"/>
              <a:gd name="connsiteY2-36" fmla="*/ 2775915 h 6887937"/>
              <a:gd name="connsiteX3-37" fmla="*/ 4991100 w 5840730"/>
              <a:gd name="connsiteY3-38" fmla="*/ 3134055 h 6887937"/>
              <a:gd name="connsiteX4-39" fmla="*/ 4028621 w 5840730"/>
              <a:gd name="connsiteY4-40" fmla="*/ 6887937 h 6887937"/>
              <a:gd name="connsiteX5-41" fmla="*/ 0 w 5840730"/>
              <a:gd name="connsiteY5-42" fmla="*/ 6877051 h 6887937"/>
              <a:gd name="connsiteX6" fmla="*/ 0 w 5840730"/>
              <a:gd name="connsiteY6" fmla="*/ 0 h 6887937"/>
              <a:gd name="connsiteX0-43" fmla="*/ 0 w 5840730"/>
              <a:gd name="connsiteY0-44" fmla="*/ 0 h 6887937"/>
              <a:gd name="connsiteX1-45" fmla="*/ 5840730 w 5840730"/>
              <a:gd name="connsiteY1-46" fmla="*/ 0 h 6887937"/>
              <a:gd name="connsiteX2-47" fmla="*/ 5090160 w 5840730"/>
              <a:gd name="connsiteY2-48" fmla="*/ 2775915 h 6887937"/>
              <a:gd name="connsiteX3-49" fmla="*/ 4991100 w 5840730"/>
              <a:gd name="connsiteY3-50" fmla="*/ 3134055 h 6887937"/>
              <a:gd name="connsiteX4-51" fmla="*/ 4785360 w 5840730"/>
              <a:gd name="connsiteY4-52" fmla="*/ 3926535 h 6887937"/>
              <a:gd name="connsiteX5-53" fmla="*/ 4028621 w 5840730"/>
              <a:gd name="connsiteY5-54" fmla="*/ 6887937 h 6887937"/>
              <a:gd name="connsiteX6-55" fmla="*/ 0 w 5840730"/>
              <a:gd name="connsiteY6-56" fmla="*/ 6877051 h 6887937"/>
              <a:gd name="connsiteX7" fmla="*/ 0 w 5840730"/>
              <a:gd name="connsiteY7" fmla="*/ 0 h 6887937"/>
              <a:gd name="connsiteX0-57" fmla="*/ 0 w 5840730"/>
              <a:gd name="connsiteY0-58" fmla="*/ 0 h 6887937"/>
              <a:gd name="connsiteX1-59" fmla="*/ 5840730 w 5840730"/>
              <a:gd name="connsiteY1-60" fmla="*/ 0 h 6887937"/>
              <a:gd name="connsiteX2-61" fmla="*/ 5090160 w 5840730"/>
              <a:gd name="connsiteY2-62" fmla="*/ 2775915 h 6887937"/>
              <a:gd name="connsiteX3-63" fmla="*/ 4991100 w 5840730"/>
              <a:gd name="connsiteY3-64" fmla="*/ 3134055 h 6887937"/>
              <a:gd name="connsiteX4-65" fmla="*/ 4922520 w 5840730"/>
              <a:gd name="connsiteY4-66" fmla="*/ 3415995 h 6887937"/>
              <a:gd name="connsiteX5-67" fmla="*/ 4785360 w 5840730"/>
              <a:gd name="connsiteY5-68" fmla="*/ 3926535 h 6887937"/>
              <a:gd name="connsiteX6-69" fmla="*/ 4028621 w 5840730"/>
              <a:gd name="connsiteY6-70" fmla="*/ 6887937 h 6887937"/>
              <a:gd name="connsiteX7-71" fmla="*/ 0 w 5840730"/>
              <a:gd name="connsiteY7-72" fmla="*/ 6877051 h 6887937"/>
              <a:gd name="connsiteX8" fmla="*/ 0 w 5840730"/>
              <a:gd name="connsiteY8" fmla="*/ 0 h 6887937"/>
              <a:gd name="connsiteX0-73" fmla="*/ 0 w 5840730"/>
              <a:gd name="connsiteY0-74" fmla="*/ 0 h 6887937"/>
              <a:gd name="connsiteX1-75" fmla="*/ 5840730 w 5840730"/>
              <a:gd name="connsiteY1-76" fmla="*/ 0 h 6887937"/>
              <a:gd name="connsiteX2-77" fmla="*/ 5090160 w 5840730"/>
              <a:gd name="connsiteY2-78" fmla="*/ 2775915 h 6887937"/>
              <a:gd name="connsiteX3-79" fmla="*/ 4754880 w 5840730"/>
              <a:gd name="connsiteY3-80" fmla="*/ 2692095 h 6887937"/>
              <a:gd name="connsiteX4-81" fmla="*/ 4922520 w 5840730"/>
              <a:gd name="connsiteY4-82" fmla="*/ 3415995 h 6887937"/>
              <a:gd name="connsiteX5-83" fmla="*/ 4785360 w 5840730"/>
              <a:gd name="connsiteY5-84" fmla="*/ 3926535 h 6887937"/>
              <a:gd name="connsiteX6-85" fmla="*/ 4028621 w 5840730"/>
              <a:gd name="connsiteY6-86" fmla="*/ 6887937 h 6887937"/>
              <a:gd name="connsiteX7-87" fmla="*/ 0 w 5840730"/>
              <a:gd name="connsiteY7-88" fmla="*/ 6877051 h 6887937"/>
              <a:gd name="connsiteX8-89" fmla="*/ 0 w 5840730"/>
              <a:gd name="connsiteY8-90" fmla="*/ 0 h 6887937"/>
              <a:gd name="connsiteX0-91" fmla="*/ 0 w 5840730"/>
              <a:gd name="connsiteY0-92" fmla="*/ 0 h 6887937"/>
              <a:gd name="connsiteX1-93" fmla="*/ 5840730 w 5840730"/>
              <a:gd name="connsiteY1-94" fmla="*/ 0 h 6887937"/>
              <a:gd name="connsiteX2-95" fmla="*/ 5090160 w 5840730"/>
              <a:gd name="connsiteY2-96" fmla="*/ 2775915 h 6887937"/>
              <a:gd name="connsiteX3-97" fmla="*/ 4754880 w 5840730"/>
              <a:gd name="connsiteY3-98" fmla="*/ 2692095 h 6887937"/>
              <a:gd name="connsiteX4-99" fmla="*/ 5006340 w 5840730"/>
              <a:gd name="connsiteY4-100" fmla="*/ 1823415 h 6887937"/>
              <a:gd name="connsiteX5-101" fmla="*/ 4922520 w 5840730"/>
              <a:gd name="connsiteY5-102" fmla="*/ 3415995 h 6887937"/>
              <a:gd name="connsiteX6-103" fmla="*/ 4785360 w 5840730"/>
              <a:gd name="connsiteY6-104" fmla="*/ 3926535 h 6887937"/>
              <a:gd name="connsiteX7-105" fmla="*/ 4028621 w 5840730"/>
              <a:gd name="connsiteY7-106" fmla="*/ 6887937 h 6887937"/>
              <a:gd name="connsiteX8-107" fmla="*/ 0 w 5840730"/>
              <a:gd name="connsiteY8-108" fmla="*/ 6877051 h 6887937"/>
              <a:gd name="connsiteX9" fmla="*/ 0 w 5840730"/>
              <a:gd name="connsiteY9" fmla="*/ 0 h 6887937"/>
              <a:gd name="connsiteX0-109" fmla="*/ 0 w 5840730"/>
              <a:gd name="connsiteY0-110" fmla="*/ 0 h 6887937"/>
              <a:gd name="connsiteX1-111" fmla="*/ 5840730 w 5840730"/>
              <a:gd name="connsiteY1-112" fmla="*/ 0 h 6887937"/>
              <a:gd name="connsiteX2-113" fmla="*/ 5090160 w 5840730"/>
              <a:gd name="connsiteY2-114" fmla="*/ 2775915 h 6887937"/>
              <a:gd name="connsiteX3-115" fmla="*/ 4754880 w 5840730"/>
              <a:gd name="connsiteY3-116" fmla="*/ 2692095 h 6887937"/>
              <a:gd name="connsiteX4-117" fmla="*/ 5006340 w 5840730"/>
              <a:gd name="connsiteY4-118" fmla="*/ 1823415 h 6887937"/>
              <a:gd name="connsiteX5-119" fmla="*/ 4655820 w 5840730"/>
              <a:gd name="connsiteY5-120" fmla="*/ 1770075 h 6887937"/>
              <a:gd name="connsiteX6-121" fmla="*/ 4922520 w 5840730"/>
              <a:gd name="connsiteY6-122" fmla="*/ 3415995 h 6887937"/>
              <a:gd name="connsiteX7-123" fmla="*/ 4785360 w 5840730"/>
              <a:gd name="connsiteY7-124" fmla="*/ 3926535 h 6887937"/>
              <a:gd name="connsiteX8-125" fmla="*/ 4028621 w 5840730"/>
              <a:gd name="connsiteY8-126" fmla="*/ 6887937 h 6887937"/>
              <a:gd name="connsiteX9-127" fmla="*/ 0 w 5840730"/>
              <a:gd name="connsiteY9-128" fmla="*/ 6877051 h 6887937"/>
              <a:gd name="connsiteX10" fmla="*/ 0 w 5840730"/>
              <a:gd name="connsiteY10" fmla="*/ 0 h 6887937"/>
              <a:gd name="connsiteX0-129" fmla="*/ 0 w 5840730"/>
              <a:gd name="connsiteY0-130" fmla="*/ 0 h 6887937"/>
              <a:gd name="connsiteX1-131" fmla="*/ 5840730 w 5840730"/>
              <a:gd name="connsiteY1-132" fmla="*/ 0 h 6887937"/>
              <a:gd name="connsiteX2-133" fmla="*/ 5090160 w 5840730"/>
              <a:gd name="connsiteY2-134" fmla="*/ 2775915 h 6887937"/>
              <a:gd name="connsiteX3-135" fmla="*/ 4754880 w 5840730"/>
              <a:gd name="connsiteY3-136" fmla="*/ 2692095 h 6887937"/>
              <a:gd name="connsiteX4-137" fmla="*/ 5006340 w 5840730"/>
              <a:gd name="connsiteY4-138" fmla="*/ 1823415 h 6887937"/>
              <a:gd name="connsiteX5-139" fmla="*/ 4655820 w 5840730"/>
              <a:gd name="connsiteY5-140" fmla="*/ 1770075 h 6887937"/>
              <a:gd name="connsiteX6-141" fmla="*/ 3901440 w 5840730"/>
              <a:gd name="connsiteY6-142" fmla="*/ 4696155 h 6887937"/>
              <a:gd name="connsiteX7-143" fmla="*/ 4922520 w 5840730"/>
              <a:gd name="connsiteY7-144" fmla="*/ 3415995 h 6887937"/>
              <a:gd name="connsiteX8-145" fmla="*/ 4785360 w 5840730"/>
              <a:gd name="connsiteY8-146" fmla="*/ 3926535 h 6887937"/>
              <a:gd name="connsiteX9-147" fmla="*/ 4028621 w 5840730"/>
              <a:gd name="connsiteY9-148" fmla="*/ 6887937 h 6887937"/>
              <a:gd name="connsiteX10-149" fmla="*/ 0 w 5840730"/>
              <a:gd name="connsiteY10-150" fmla="*/ 6877051 h 6887937"/>
              <a:gd name="connsiteX11" fmla="*/ 0 w 5840730"/>
              <a:gd name="connsiteY11" fmla="*/ 0 h 6887937"/>
              <a:gd name="connsiteX0-151" fmla="*/ 0 w 5840730"/>
              <a:gd name="connsiteY0-152" fmla="*/ 0 h 6887937"/>
              <a:gd name="connsiteX1-153" fmla="*/ 5840730 w 5840730"/>
              <a:gd name="connsiteY1-154" fmla="*/ 0 h 6887937"/>
              <a:gd name="connsiteX2-155" fmla="*/ 5090160 w 5840730"/>
              <a:gd name="connsiteY2-156" fmla="*/ 2775915 h 6887937"/>
              <a:gd name="connsiteX3-157" fmla="*/ 4754880 w 5840730"/>
              <a:gd name="connsiteY3-158" fmla="*/ 2692095 h 6887937"/>
              <a:gd name="connsiteX4-159" fmla="*/ 5006340 w 5840730"/>
              <a:gd name="connsiteY4-160" fmla="*/ 1823415 h 6887937"/>
              <a:gd name="connsiteX5-161" fmla="*/ 4655820 w 5840730"/>
              <a:gd name="connsiteY5-162" fmla="*/ 1770075 h 6887937"/>
              <a:gd name="connsiteX6-163" fmla="*/ 3901440 w 5840730"/>
              <a:gd name="connsiteY6-164" fmla="*/ 4696155 h 6887937"/>
              <a:gd name="connsiteX7-165" fmla="*/ 4457700 w 5840730"/>
              <a:gd name="connsiteY7-166" fmla="*/ 3842715 h 6887937"/>
              <a:gd name="connsiteX8-167" fmla="*/ 4785360 w 5840730"/>
              <a:gd name="connsiteY8-168" fmla="*/ 3926535 h 6887937"/>
              <a:gd name="connsiteX9-169" fmla="*/ 4028621 w 5840730"/>
              <a:gd name="connsiteY9-170" fmla="*/ 6887937 h 6887937"/>
              <a:gd name="connsiteX10-171" fmla="*/ 0 w 5840730"/>
              <a:gd name="connsiteY10-172" fmla="*/ 6877051 h 6887937"/>
              <a:gd name="connsiteX11-173" fmla="*/ 0 w 5840730"/>
              <a:gd name="connsiteY11-174" fmla="*/ 0 h 6887937"/>
              <a:gd name="connsiteX0-175" fmla="*/ 0 w 5840730"/>
              <a:gd name="connsiteY0-176" fmla="*/ 0 h 6887937"/>
              <a:gd name="connsiteX1-177" fmla="*/ 5840730 w 5840730"/>
              <a:gd name="connsiteY1-178" fmla="*/ 0 h 6887937"/>
              <a:gd name="connsiteX2-179" fmla="*/ 5090160 w 5840730"/>
              <a:gd name="connsiteY2-180" fmla="*/ 2775915 h 6887937"/>
              <a:gd name="connsiteX3-181" fmla="*/ 4754880 w 5840730"/>
              <a:gd name="connsiteY3-182" fmla="*/ 2692095 h 6887937"/>
              <a:gd name="connsiteX4-183" fmla="*/ 5006340 w 5840730"/>
              <a:gd name="connsiteY4-184" fmla="*/ 1823415 h 6887937"/>
              <a:gd name="connsiteX5-185" fmla="*/ 4655820 w 5840730"/>
              <a:gd name="connsiteY5-186" fmla="*/ 1770075 h 6887937"/>
              <a:gd name="connsiteX6-187" fmla="*/ 3901440 w 5840730"/>
              <a:gd name="connsiteY6-188" fmla="*/ 4696155 h 6887937"/>
              <a:gd name="connsiteX7-189" fmla="*/ 4213860 w 5840730"/>
              <a:gd name="connsiteY7-190" fmla="*/ 4757115 h 6887937"/>
              <a:gd name="connsiteX8-191" fmla="*/ 4457700 w 5840730"/>
              <a:gd name="connsiteY8-192" fmla="*/ 3842715 h 6887937"/>
              <a:gd name="connsiteX9-193" fmla="*/ 4785360 w 5840730"/>
              <a:gd name="connsiteY9-194" fmla="*/ 3926535 h 6887937"/>
              <a:gd name="connsiteX10-195" fmla="*/ 4028621 w 5840730"/>
              <a:gd name="connsiteY10-196" fmla="*/ 6887937 h 6887937"/>
              <a:gd name="connsiteX11-197" fmla="*/ 0 w 5840730"/>
              <a:gd name="connsiteY11-198" fmla="*/ 6877051 h 6887937"/>
              <a:gd name="connsiteX12" fmla="*/ 0 w 5840730"/>
              <a:gd name="connsiteY12" fmla="*/ 0 h 6887937"/>
              <a:gd name="connsiteX0-199" fmla="*/ 0 w 5840730"/>
              <a:gd name="connsiteY0-200" fmla="*/ 0 h 6887937"/>
              <a:gd name="connsiteX1-201" fmla="*/ 5840730 w 5840730"/>
              <a:gd name="connsiteY1-202" fmla="*/ 0 h 6887937"/>
              <a:gd name="connsiteX2-203" fmla="*/ 5090160 w 5840730"/>
              <a:gd name="connsiteY2-204" fmla="*/ 2775915 h 6887937"/>
              <a:gd name="connsiteX3-205" fmla="*/ 4754880 w 5840730"/>
              <a:gd name="connsiteY3-206" fmla="*/ 2692095 h 6887937"/>
              <a:gd name="connsiteX4-207" fmla="*/ 5006340 w 5840730"/>
              <a:gd name="connsiteY4-208" fmla="*/ 1823415 h 6887937"/>
              <a:gd name="connsiteX5-209" fmla="*/ 4937760 w 5840730"/>
              <a:gd name="connsiteY5-210" fmla="*/ 1610055 h 6887937"/>
              <a:gd name="connsiteX6-211" fmla="*/ 4655820 w 5840730"/>
              <a:gd name="connsiteY6-212" fmla="*/ 1770075 h 6887937"/>
              <a:gd name="connsiteX7-213" fmla="*/ 3901440 w 5840730"/>
              <a:gd name="connsiteY7-214" fmla="*/ 4696155 h 6887937"/>
              <a:gd name="connsiteX8-215" fmla="*/ 4213860 w 5840730"/>
              <a:gd name="connsiteY8-216" fmla="*/ 4757115 h 6887937"/>
              <a:gd name="connsiteX9-217" fmla="*/ 4457700 w 5840730"/>
              <a:gd name="connsiteY9-218" fmla="*/ 3842715 h 6887937"/>
              <a:gd name="connsiteX10-219" fmla="*/ 4785360 w 5840730"/>
              <a:gd name="connsiteY10-220" fmla="*/ 3926535 h 6887937"/>
              <a:gd name="connsiteX11-221" fmla="*/ 4028621 w 5840730"/>
              <a:gd name="connsiteY11-222" fmla="*/ 6887937 h 6887937"/>
              <a:gd name="connsiteX12-223" fmla="*/ 0 w 5840730"/>
              <a:gd name="connsiteY12-224" fmla="*/ 6877051 h 6887937"/>
              <a:gd name="connsiteX13" fmla="*/ 0 w 5840730"/>
              <a:gd name="connsiteY13" fmla="*/ 0 h 6887937"/>
              <a:gd name="connsiteX0-225" fmla="*/ 0 w 5840730"/>
              <a:gd name="connsiteY0-226" fmla="*/ 0 h 6887937"/>
              <a:gd name="connsiteX1-227" fmla="*/ 5840730 w 5840730"/>
              <a:gd name="connsiteY1-228" fmla="*/ 0 h 6887937"/>
              <a:gd name="connsiteX2-229" fmla="*/ 5090160 w 5840730"/>
              <a:gd name="connsiteY2-230" fmla="*/ 2775915 h 6887937"/>
              <a:gd name="connsiteX3-231" fmla="*/ 4754880 w 5840730"/>
              <a:gd name="connsiteY3-232" fmla="*/ 2692095 h 6887937"/>
              <a:gd name="connsiteX4-233" fmla="*/ 5006340 w 5840730"/>
              <a:gd name="connsiteY4-234" fmla="*/ 1823415 h 6887937"/>
              <a:gd name="connsiteX5-235" fmla="*/ 4895850 w 5840730"/>
              <a:gd name="connsiteY5-236" fmla="*/ 1602435 h 6887937"/>
              <a:gd name="connsiteX6-237" fmla="*/ 4655820 w 5840730"/>
              <a:gd name="connsiteY6-238" fmla="*/ 1770075 h 6887937"/>
              <a:gd name="connsiteX7-239" fmla="*/ 3901440 w 5840730"/>
              <a:gd name="connsiteY7-240" fmla="*/ 4696155 h 6887937"/>
              <a:gd name="connsiteX8-241" fmla="*/ 4213860 w 5840730"/>
              <a:gd name="connsiteY8-242" fmla="*/ 4757115 h 6887937"/>
              <a:gd name="connsiteX9-243" fmla="*/ 4457700 w 5840730"/>
              <a:gd name="connsiteY9-244" fmla="*/ 3842715 h 6887937"/>
              <a:gd name="connsiteX10-245" fmla="*/ 4785360 w 5840730"/>
              <a:gd name="connsiteY10-246" fmla="*/ 3926535 h 6887937"/>
              <a:gd name="connsiteX11-247" fmla="*/ 4028621 w 5840730"/>
              <a:gd name="connsiteY11-248" fmla="*/ 6887937 h 6887937"/>
              <a:gd name="connsiteX12-249" fmla="*/ 0 w 5840730"/>
              <a:gd name="connsiteY12-250" fmla="*/ 6877051 h 6887937"/>
              <a:gd name="connsiteX13-251" fmla="*/ 0 w 5840730"/>
              <a:gd name="connsiteY13-252" fmla="*/ 0 h 6887937"/>
              <a:gd name="connsiteX0-253" fmla="*/ 0 w 5840730"/>
              <a:gd name="connsiteY0-254" fmla="*/ 0 h 6887937"/>
              <a:gd name="connsiteX1-255" fmla="*/ 5840730 w 5840730"/>
              <a:gd name="connsiteY1-256" fmla="*/ 0 h 6887937"/>
              <a:gd name="connsiteX2-257" fmla="*/ 5090160 w 5840730"/>
              <a:gd name="connsiteY2-258" fmla="*/ 2775915 h 6887937"/>
              <a:gd name="connsiteX3-259" fmla="*/ 4754880 w 5840730"/>
              <a:gd name="connsiteY3-260" fmla="*/ 2692095 h 6887937"/>
              <a:gd name="connsiteX4-261" fmla="*/ 5006340 w 5840730"/>
              <a:gd name="connsiteY4-262" fmla="*/ 1823415 h 6887937"/>
              <a:gd name="connsiteX5-263" fmla="*/ 4895850 w 5840730"/>
              <a:gd name="connsiteY5-264" fmla="*/ 1602435 h 6887937"/>
              <a:gd name="connsiteX6-265" fmla="*/ 4655820 w 5840730"/>
              <a:gd name="connsiteY6-266" fmla="*/ 1770075 h 6887937"/>
              <a:gd name="connsiteX7-267" fmla="*/ 3901440 w 5840730"/>
              <a:gd name="connsiteY7-268" fmla="*/ 4696155 h 6887937"/>
              <a:gd name="connsiteX8-269" fmla="*/ 4213860 w 5840730"/>
              <a:gd name="connsiteY8-270" fmla="*/ 4757115 h 6887937"/>
              <a:gd name="connsiteX9-271" fmla="*/ 4457700 w 5840730"/>
              <a:gd name="connsiteY9-272" fmla="*/ 3842715 h 6887937"/>
              <a:gd name="connsiteX10-273" fmla="*/ 4785360 w 5840730"/>
              <a:gd name="connsiteY10-274" fmla="*/ 3926535 h 6887937"/>
              <a:gd name="connsiteX11-275" fmla="*/ 4028621 w 5840730"/>
              <a:gd name="connsiteY11-276" fmla="*/ 6887937 h 6887937"/>
              <a:gd name="connsiteX12-277" fmla="*/ 0 w 5840730"/>
              <a:gd name="connsiteY12-278" fmla="*/ 6877051 h 6887937"/>
              <a:gd name="connsiteX13-279" fmla="*/ 0 w 5840730"/>
              <a:gd name="connsiteY13-280" fmla="*/ 0 h 6887937"/>
              <a:gd name="connsiteX0-281" fmla="*/ 0 w 5840730"/>
              <a:gd name="connsiteY0-282" fmla="*/ 0 h 6887937"/>
              <a:gd name="connsiteX1-283" fmla="*/ 5840730 w 5840730"/>
              <a:gd name="connsiteY1-284" fmla="*/ 0 h 6887937"/>
              <a:gd name="connsiteX2-285" fmla="*/ 5090160 w 5840730"/>
              <a:gd name="connsiteY2-286" fmla="*/ 2775915 h 6887937"/>
              <a:gd name="connsiteX3-287" fmla="*/ 4754880 w 5840730"/>
              <a:gd name="connsiteY3-288" fmla="*/ 2692095 h 6887937"/>
              <a:gd name="connsiteX4-289" fmla="*/ 5006340 w 5840730"/>
              <a:gd name="connsiteY4-290" fmla="*/ 1823415 h 6887937"/>
              <a:gd name="connsiteX5-291" fmla="*/ 4895850 w 5840730"/>
              <a:gd name="connsiteY5-292" fmla="*/ 1602435 h 6887937"/>
              <a:gd name="connsiteX6-293" fmla="*/ 4655820 w 5840730"/>
              <a:gd name="connsiteY6-294" fmla="*/ 1770075 h 6887937"/>
              <a:gd name="connsiteX7-295" fmla="*/ 3901440 w 5840730"/>
              <a:gd name="connsiteY7-296" fmla="*/ 4696155 h 6887937"/>
              <a:gd name="connsiteX8-297" fmla="*/ 4213860 w 5840730"/>
              <a:gd name="connsiteY8-298" fmla="*/ 4757115 h 6887937"/>
              <a:gd name="connsiteX9-299" fmla="*/ 4457700 w 5840730"/>
              <a:gd name="connsiteY9-300" fmla="*/ 3842715 h 6887937"/>
              <a:gd name="connsiteX10-301" fmla="*/ 4785360 w 5840730"/>
              <a:gd name="connsiteY10-302" fmla="*/ 3926535 h 6887937"/>
              <a:gd name="connsiteX11-303" fmla="*/ 4028621 w 5840730"/>
              <a:gd name="connsiteY11-304" fmla="*/ 6887937 h 6887937"/>
              <a:gd name="connsiteX12-305" fmla="*/ 0 w 5840730"/>
              <a:gd name="connsiteY12-306" fmla="*/ 6877051 h 6887937"/>
              <a:gd name="connsiteX13-307" fmla="*/ 0 w 5840730"/>
              <a:gd name="connsiteY13-308" fmla="*/ 0 h 6887937"/>
              <a:gd name="connsiteX0-309" fmla="*/ 0 w 5840730"/>
              <a:gd name="connsiteY0-310" fmla="*/ 0 h 6887937"/>
              <a:gd name="connsiteX1-311" fmla="*/ 5840730 w 5840730"/>
              <a:gd name="connsiteY1-312" fmla="*/ 0 h 6887937"/>
              <a:gd name="connsiteX2-313" fmla="*/ 5090160 w 5840730"/>
              <a:gd name="connsiteY2-314" fmla="*/ 2775915 h 6887937"/>
              <a:gd name="connsiteX3-315" fmla="*/ 4754880 w 5840730"/>
              <a:gd name="connsiteY3-316" fmla="*/ 2692095 h 6887937"/>
              <a:gd name="connsiteX4-317" fmla="*/ 5006340 w 5840730"/>
              <a:gd name="connsiteY4-318" fmla="*/ 1823415 h 6887937"/>
              <a:gd name="connsiteX5-319" fmla="*/ 4872990 w 5840730"/>
              <a:gd name="connsiteY5-320" fmla="*/ 1571955 h 6887937"/>
              <a:gd name="connsiteX6-321" fmla="*/ 4655820 w 5840730"/>
              <a:gd name="connsiteY6-322" fmla="*/ 1770075 h 6887937"/>
              <a:gd name="connsiteX7-323" fmla="*/ 3901440 w 5840730"/>
              <a:gd name="connsiteY7-324" fmla="*/ 4696155 h 6887937"/>
              <a:gd name="connsiteX8-325" fmla="*/ 4213860 w 5840730"/>
              <a:gd name="connsiteY8-326" fmla="*/ 4757115 h 6887937"/>
              <a:gd name="connsiteX9-327" fmla="*/ 4457700 w 5840730"/>
              <a:gd name="connsiteY9-328" fmla="*/ 3842715 h 6887937"/>
              <a:gd name="connsiteX10-329" fmla="*/ 4785360 w 5840730"/>
              <a:gd name="connsiteY10-330" fmla="*/ 3926535 h 6887937"/>
              <a:gd name="connsiteX11-331" fmla="*/ 4028621 w 5840730"/>
              <a:gd name="connsiteY11-332" fmla="*/ 6887937 h 6887937"/>
              <a:gd name="connsiteX12-333" fmla="*/ 0 w 5840730"/>
              <a:gd name="connsiteY12-334" fmla="*/ 6877051 h 6887937"/>
              <a:gd name="connsiteX13-335" fmla="*/ 0 w 5840730"/>
              <a:gd name="connsiteY13-336" fmla="*/ 0 h 6887937"/>
              <a:gd name="connsiteX0-337" fmla="*/ 0 w 5840730"/>
              <a:gd name="connsiteY0-338" fmla="*/ 0 h 6887937"/>
              <a:gd name="connsiteX1-339" fmla="*/ 5840730 w 5840730"/>
              <a:gd name="connsiteY1-340" fmla="*/ 0 h 6887937"/>
              <a:gd name="connsiteX2-341" fmla="*/ 5090160 w 5840730"/>
              <a:gd name="connsiteY2-342" fmla="*/ 2775915 h 6887937"/>
              <a:gd name="connsiteX3-343" fmla="*/ 4754880 w 5840730"/>
              <a:gd name="connsiteY3-344" fmla="*/ 2692095 h 6887937"/>
              <a:gd name="connsiteX4-345" fmla="*/ 5006340 w 5840730"/>
              <a:gd name="connsiteY4-346" fmla="*/ 1823415 h 6887937"/>
              <a:gd name="connsiteX5-347" fmla="*/ 4872990 w 5840730"/>
              <a:gd name="connsiteY5-348" fmla="*/ 1571955 h 6887937"/>
              <a:gd name="connsiteX6-349" fmla="*/ 4655820 w 5840730"/>
              <a:gd name="connsiteY6-350" fmla="*/ 1770075 h 6887937"/>
              <a:gd name="connsiteX7-351" fmla="*/ 3901440 w 5840730"/>
              <a:gd name="connsiteY7-352" fmla="*/ 4696155 h 6887937"/>
              <a:gd name="connsiteX8-353" fmla="*/ 4213860 w 5840730"/>
              <a:gd name="connsiteY8-354" fmla="*/ 4757115 h 6887937"/>
              <a:gd name="connsiteX9-355" fmla="*/ 4457700 w 5840730"/>
              <a:gd name="connsiteY9-356" fmla="*/ 3842715 h 6887937"/>
              <a:gd name="connsiteX10-357" fmla="*/ 4785360 w 5840730"/>
              <a:gd name="connsiteY10-358" fmla="*/ 3926535 h 6887937"/>
              <a:gd name="connsiteX11-359" fmla="*/ 4028621 w 5840730"/>
              <a:gd name="connsiteY11-360" fmla="*/ 6887937 h 6887937"/>
              <a:gd name="connsiteX12-361" fmla="*/ 0 w 5840730"/>
              <a:gd name="connsiteY12-362" fmla="*/ 6877051 h 6887937"/>
              <a:gd name="connsiteX13-363" fmla="*/ 0 w 5840730"/>
              <a:gd name="connsiteY13-364" fmla="*/ 0 h 6887937"/>
              <a:gd name="connsiteX0-365" fmla="*/ 0 w 5840730"/>
              <a:gd name="connsiteY0-366" fmla="*/ 0 h 6887937"/>
              <a:gd name="connsiteX1-367" fmla="*/ 5840730 w 5840730"/>
              <a:gd name="connsiteY1-368" fmla="*/ 0 h 6887937"/>
              <a:gd name="connsiteX2-369" fmla="*/ 5090160 w 5840730"/>
              <a:gd name="connsiteY2-370" fmla="*/ 2775915 h 6887937"/>
              <a:gd name="connsiteX3-371" fmla="*/ 4754880 w 5840730"/>
              <a:gd name="connsiteY3-372" fmla="*/ 2692095 h 6887937"/>
              <a:gd name="connsiteX4-373" fmla="*/ 5006340 w 5840730"/>
              <a:gd name="connsiteY4-374" fmla="*/ 1823415 h 6887937"/>
              <a:gd name="connsiteX5-375" fmla="*/ 4872990 w 5840730"/>
              <a:gd name="connsiteY5-376" fmla="*/ 1571955 h 6887937"/>
              <a:gd name="connsiteX6-377" fmla="*/ 4655820 w 5840730"/>
              <a:gd name="connsiteY6-378" fmla="*/ 1770075 h 6887937"/>
              <a:gd name="connsiteX7-379" fmla="*/ 3901440 w 5840730"/>
              <a:gd name="connsiteY7-380" fmla="*/ 4696155 h 6887937"/>
              <a:gd name="connsiteX8-381" fmla="*/ 4213860 w 5840730"/>
              <a:gd name="connsiteY8-382" fmla="*/ 4757115 h 6887937"/>
              <a:gd name="connsiteX9-383" fmla="*/ 4457700 w 5840730"/>
              <a:gd name="connsiteY9-384" fmla="*/ 3842715 h 6887937"/>
              <a:gd name="connsiteX10-385" fmla="*/ 4785360 w 5840730"/>
              <a:gd name="connsiteY10-386" fmla="*/ 3926535 h 6887937"/>
              <a:gd name="connsiteX11-387" fmla="*/ 4028621 w 5840730"/>
              <a:gd name="connsiteY11-388" fmla="*/ 6887937 h 6887937"/>
              <a:gd name="connsiteX12-389" fmla="*/ 0 w 5840730"/>
              <a:gd name="connsiteY12-390" fmla="*/ 6877051 h 6887937"/>
              <a:gd name="connsiteX13-391" fmla="*/ 0 w 5840730"/>
              <a:gd name="connsiteY13-392" fmla="*/ 0 h 6887937"/>
              <a:gd name="connsiteX0-393" fmla="*/ 0 w 5840730"/>
              <a:gd name="connsiteY0-394" fmla="*/ 0 h 6887937"/>
              <a:gd name="connsiteX1-395" fmla="*/ 5840730 w 5840730"/>
              <a:gd name="connsiteY1-396" fmla="*/ 0 h 6887937"/>
              <a:gd name="connsiteX2-397" fmla="*/ 5090160 w 5840730"/>
              <a:gd name="connsiteY2-398" fmla="*/ 2775915 h 6887937"/>
              <a:gd name="connsiteX3-399" fmla="*/ 4754880 w 5840730"/>
              <a:gd name="connsiteY3-400" fmla="*/ 2692095 h 6887937"/>
              <a:gd name="connsiteX4-401" fmla="*/ 5006340 w 5840730"/>
              <a:gd name="connsiteY4-402" fmla="*/ 1823415 h 6887937"/>
              <a:gd name="connsiteX5-403" fmla="*/ 4872990 w 5840730"/>
              <a:gd name="connsiteY5-404" fmla="*/ 1571955 h 6887937"/>
              <a:gd name="connsiteX6-405" fmla="*/ 4655820 w 5840730"/>
              <a:gd name="connsiteY6-406" fmla="*/ 1770075 h 6887937"/>
              <a:gd name="connsiteX7-407" fmla="*/ 3901440 w 5840730"/>
              <a:gd name="connsiteY7-408" fmla="*/ 4696155 h 6887937"/>
              <a:gd name="connsiteX8-409" fmla="*/ 4213860 w 5840730"/>
              <a:gd name="connsiteY8-410" fmla="*/ 4757115 h 6887937"/>
              <a:gd name="connsiteX9-411" fmla="*/ 4457700 w 5840730"/>
              <a:gd name="connsiteY9-412" fmla="*/ 3842715 h 6887937"/>
              <a:gd name="connsiteX10-413" fmla="*/ 4785360 w 5840730"/>
              <a:gd name="connsiteY10-414" fmla="*/ 3926535 h 6887937"/>
              <a:gd name="connsiteX11-415" fmla="*/ 4028621 w 5840730"/>
              <a:gd name="connsiteY11-416" fmla="*/ 6887937 h 6887937"/>
              <a:gd name="connsiteX12-417" fmla="*/ 0 w 5840730"/>
              <a:gd name="connsiteY12-418" fmla="*/ 6877051 h 6887937"/>
              <a:gd name="connsiteX13-419" fmla="*/ 0 w 5840730"/>
              <a:gd name="connsiteY13-420" fmla="*/ 0 h 6887937"/>
              <a:gd name="connsiteX0-421" fmla="*/ 0 w 5840730"/>
              <a:gd name="connsiteY0-422" fmla="*/ 0 h 6887937"/>
              <a:gd name="connsiteX1-423" fmla="*/ 5840730 w 5840730"/>
              <a:gd name="connsiteY1-424" fmla="*/ 0 h 6887937"/>
              <a:gd name="connsiteX2-425" fmla="*/ 5090160 w 5840730"/>
              <a:gd name="connsiteY2-426" fmla="*/ 2775915 h 6887937"/>
              <a:gd name="connsiteX3-427" fmla="*/ 4754880 w 5840730"/>
              <a:gd name="connsiteY3-428" fmla="*/ 2692095 h 6887937"/>
              <a:gd name="connsiteX4-429" fmla="*/ 5006340 w 5840730"/>
              <a:gd name="connsiteY4-430" fmla="*/ 1823415 h 6887937"/>
              <a:gd name="connsiteX5-431" fmla="*/ 4872990 w 5840730"/>
              <a:gd name="connsiteY5-432" fmla="*/ 1571955 h 6887937"/>
              <a:gd name="connsiteX6-433" fmla="*/ 4655820 w 5840730"/>
              <a:gd name="connsiteY6-434" fmla="*/ 1770075 h 6887937"/>
              <a:gd name="connsiteX7-435" fmla="*/ 3901440 w 5840730"/>
              <a:gd name="connsiteY7-436" fmla="*/ 4696155 h 6887937"/>
              <a:gd name="connsiteX8-437" fmla="*/ 4213860 w 5840730"/>
              <a:gd name="connsiteY8-438" fmla="*/ 4757115 h 6887937"/>
              <a:gd name="connsiteX9-439" fmla="*/ 4457700 w 5840730"/>
              <a:gd name="connsiteY9-440" fmla="*/ 3842715 h 6887937"/>
              <a:gd name="connsiteX10-441" fmla="*/ 4785360 w 5840730"/>
              <a:gd name="connsiteY10-442" fmla="*/ 3926535 h 6887937"/>
              <a:gd name="connsiteX11-443" fmla="*/ 4028621 w 5840730"/>
              <a:gd name="connsiteY11-444" fmla="*/ 6887937 h 6887937"/>
              <a:gd name="connsiteX12-445" fmla="*/ 0 w 5840730"/>
              <a:gd name="connsiteY12-446" fmla="*/ 6877051 h 6887937"/>
              <a:gd name="connsiteX13-447" fmla="*/ 0 w 5840730"/>
              <a:gd name="connsiteY13-448" fmla="*/ 0 h 6887937"/>
              <a:gd name="connsiteX0-449" fmla="*/ 0 w 5840730"/>
              <a:gd name="connsiteY0-450" fmla="*/ 0 h 6887937"/>
              <a:gd name="connsiteX1-451" fmla="*/ 5840730 w 5840730"/>
              <a:gd name="connsiteY1-452" fmla="*/ 0 h 6887937"/>
              <a:gd name="connsiteX2-453" fmla="*/ 5090160 w 5840730"/>
              <a:gd name="connsiteY2-454" fmla="*/ 2775915 h 6887937"/>
              <a:gd name="connsiteX3-455" fmla="*/ 4754880 w 5840730"/>
              <a:gd name="connsiteY3-456" fmla="*/ 2692095 h 6887937"/>
              <a:gd name="connsiteX4-457" fmla="*/ 4994910 w 5840730"/>
              <a:gd name="connsiteY4-458" fmla="*/ 1857705 h 6887937"/>
              <a:gd name="connsiteX5-459" fmla="*/ 4872990 w 5840730"/>
              <a:gd name="connsiteY5-460" fmla="*/ 1571955 h 6887937"/>
              <a:gd name="connsiteX6-461" fmla="*/ 4655820 w 5840730"/>
              <a:gd name="connsiteY6-462" fmla="*/ 1770075 h 6887937"/>
              <a:gd name="connsiteX7-463" fmla="*/ 3901440 w 5840730"/>
              <a:gd name="connsiteY7-464" fmla="*/ 4696155 h 6887937"/>
              <a:gd name="connsiteX8-465" fmla="*/ 4213860 w 5840730"/>
              <a:gd name="connsiteY8-466" fmla="*/ 4757115 h 6887937"/>
              <a:gd name="connsiteX9-467" fmla="*/ 4457700 w 5840730"/>
              <a:gd name="connsiteY9-468" fmla="*/ 3842715 h 6887937"/>
              <a:gd name="connsiteX10-469" fmla="*/ 4785360 w 5840730"/>
              <a:gd name="connsiteY10-470" fmla="*/ 3926535 h 6887937"/>
              <a:gd name="connsiteX11-471" fmla="*/ 4028621 w 5840730"/>
              <a:gd name="connsiteY11-472" fmla="*/ 6887937 h 6887937"/>
              <a:gd name="connsiteX12-473" fmla="*/ 0 w 5840730"/>
              <a:gd name="connsiteY12-474" fmla="*/ 6877051 h 6887937"/>
              <a:gd name="connsiteX13-475" fmla="*/ 0 w 5840730"/>
              <a:gd name="connsiteY13-476" fmla="*/ 0 h 6887937"/>
              <a:gd name="connsiteX0-477" fmla="*/ 0 w 5840730"/>
              <a:gd name="connsiteY0-478" fmla="*/ 0 h 6887937"/>
              <a:gd name="connsiteX1-479" fmla="*/ 5840730 w 5840730"/>
              <a:gd name="connsiteY1-480" fmla="*/ 0 h 6887937"/>
              <a:gd name="connsiteX2-481" fmla="*/ 5090160 w 5840730"/>
              <a:gd name="connsiteY2-482" fmla="*/ 2775915 h 6887937"/>
              <a:gd name="connsiteX3-483" fmla="*/ 4754880 w 5840730"/>
              <a:gd name="connsiteY3-484" fmla="*/ 2692095 h 6887937"/>
              <a:gd name="connsiteX4-485" fmla="*/ 4994910 w 5840730"/>
              <a:gd name="connsiteY4-486" fmla="*/ 1857705 h 6887937"/>
              <a:gd name="connsiteX5-487" fmla="*/ 4872990 w 5840730"/>
              <a:gd name="connsiteY5-488" fmla="*/ 1571955 h 6887937"/>
              <a:gd name="connsiteX6-489" fmla="*/ 4655820 w 5840730"/>
              <a:gd name="connsiteY6-490" fmla="*/ 1770075 h 6887937"/>
              <a:gd name="connsiteX7-491" fmla="*/ 3901440 w 5840730"/>
              <a:gd name="connsiteY7-492" fmla="*/ 4696155 h 6887937"/>
              <a:gd name="connsiteX8-493" fmla="*/ 4213860 w 5840730"/>
              <a:gd name="connsiteY8-494" fmla="*/ 4757115 h 6887937"/>
              <a:gd name="connsiteX9-495" fmla="*/ 4457700 w 5840730"/>
              <a:gd name="connsiteY9-496" fmla="*/ 3842715 h 6887937"/>
              <a:gd name="connsiteX10-497" fmla="*/ 4785360 w 5840730"/>
              <a:gd name="connsiteY10-498" fmla="*/ 3926535 h 6887937"/>
              <a:gd name="connsiteX11-499" fmla="*/ 4028621 w 5840730"/>
              <a:gd name="connsiteY11-500" fmla="*/ 6887937 h 6887937"/>
              <a:gd name="connsiteX12-501" fmla="*/ 0 w 5840730"/>
              <a:gd name="connsiteY12-502" fmla="*/ 6877051 h 6887937"/>
              <a:gd name="connsiteX13-503" fmla="*/ 0 w 5840730"/>
              <a:gd name="connsiteY13-504" fmla="*/ 0 h 6887937"/>
              <a:gd name="connsiteX0-505" fmla="*/ 0 w 5840730"/>
              <a:gd name="connsiteY0-506" fmla="*/ 0 h 6887937"/>
              <a:gd name="connsiteX1-507" fmla="*/ 5840730 w 5840730"/>
              <a:gd name="connsiteY1-508" fmla="*/ 0 h 6887937"/>
              <a:gd name="connsiteX2-509" fmla="*/ 5090160 w 5840730"/>
              <a:gd name="connsiteY2-510" fmla="*/ 2775915 h 6887937"/>
              <a:gd name="connsiteX3-511" fmla="*/ 4754880 w 5840730"/>
              <a:gd name="connsiteY3-512" fmla="*/ 2692095 h 6887937"/>
              <a:gd name="connsiteX4-513" fmla="*/ 4994910 w 5840730"/>
              <a:gd name="connsiteY4-514" fmla="*/ 1857705 h 6887937"/>
              <a:gd name="connsiteX5-515" fmla="*/ 4872990 w 5840730"/>
              <a:gd name="connsiteY5-516" fmla="*/ 1571955 h 6887937"/>
              <a:gd name="connsiteX6-517" fmla="*/ 4655820 w 5840730"/>
              <a:gd name="connsiteY6-518" fmla="*/ 1770075 h 6887937"/>
              <a:gd name="connsiteX7-519" fmla="*/ 3901440 w 5840730"/>
              <a:gd name="connsiteY7-520" fmla="*/ 4696155 h 6887937"/>
              <a:gd name="connsiteX8-521" fmla="*/ 4213860 w 5840730"/>
              <a:gd name="connsiteY8-522" fmla="*/ 4757115 h 6887937"/>
              <a:gd name="connsiteX9-523" fmla="*/ 4457700 w 5840730"/>
              <a:gd name="connsiteY9-524" fmla="*/ 3842715 h 6887937"/>
              <a:gd name="connsiteX10-525" fmla="*/ 4785360 w 5840730"/>
              <a:gd name="connsiteY10-526" fmla="*/ 3926535 h 6887937"/>
              <a:gd name="connsiteX11-527" fmla="*/ 4028621 w 5840730"/>
              <a:gd name="connsiteY11-528" fmla="*/ 6887937 h 6887937"/>
              <a:gd name="connsiteX12-529" fmla="*/ 0 w 5840730"/>
              <a:gd name="connsiteY12-530" fmla="*/ 6877051 h 6887937"/>
              <a:gd name="connsiteX13-531" fmla="*/ 0 w 5840730"/>
              <a:gd name="connsiteY13-532" fmla="*/ 0 h 6887937"/>
              <a:gd name="connsiteX0-533" fmla="*/ 0 w 5840730"/>
              <a:gd name="connsiteY0-534" fmla="*/ 0 h 6887937"/>
              <a:gd name="connsiteX1-535" fmla="*/ 5840730 w 5840730"/>
              <a:gd name="connsiteY1-536" fmla="*/ 0 h 6887937"/>
              <a:gd name="connsiteX2-537" fmla="*/ 5090160 w 5840730"/>
              <a:gd name="connsiteY2-538" fmla="*/ 2775915 h 6887937"/>
              <a:gd name="connsiteX3-539" fmla="*/ 4754880 w 5840730"/>
              <a:gd name="connsiteY3-540" fmla="*/ 2692095 h 6887937"/>
              <a:gd name="connsiteX4-541" fmla="*/ 4994910 w 5840730"/>
              <a:gd name="connsiteY4-542" fmla="*/ 1857705 h 6887937"/>
              <a:gd name="connsiteX5-543" fmla="*/ 4872990 w 5840730"/>
              <a:gd name="connsiteY5-544" fmla="*/ 1571955 h 6887937"/>
              <a:gd name="connsiteX6-545" fmla="*/ 4655820 w 5840730"/>
              <a:gd name="connsiteY6-546" fmla="*/ 1770075 h 6887937"/>
              <a:gd name="connsiteX7-547" fmla="*/ 3901440 w 5840730"/>
              <a:gd name="connsiteY7-548" fmla="*/ 4696155 h 6887937"/>
              <a:gd name="connsiteX8-549" fmla="*/ 4213860 w 5840730"/>
              <a:gd name="connsiteY8-550" fmla="*/ 4757115 h 6887937"/>
              <a:gd name="connsiteX9-551" fmla="*/ 4457700 w 5840730"/>
              <a:gd name="connsiteY9-552" fmla="*/ 3842715 h 6887937"/>
              <a:gd name="connsiteX10-553" fmla="*/ 4785360 w 5840730"/>
              <a:gd name="connsiteY10-554" fmla="*/ 3926535 h 6887937"/>
              <a:gd name="connsiteX11-555" fmla="*/ 4028621 w 5840730"/>
              <a:gd name="connsiteY11-556" fmla="*/ 6887937 h 6887937"/>
              <a:gd name="connsiteX12-557" fmla="*/ 0 w 5840730"/>
              <a:gd name="connsiteY12-558" fmla="*/ 6877051 h 6887937"/>
              <a:gd name="connsiteX13-559" fmla="*/ 0 w 5840730"/>
              <a:gd name="connsiteY13-560" fmla="*/ 0 h 6887937"/>
              <a:gd name="connsiteX0-561" fmla="*/ 0 w 5840730"/>
              <a:gd name="connsiteY0-562" fmla="*/ 0 h 6887937"/>
              <a:gd name="connsiteX1-563" fmla="*/ 5840730 w 5840730"/>
              <a:gd name="connsiteY1-564" fmla="*/ 0 h 6887937"/>
              <a:gd name="connsiteX2-565" fmla="*/ 5090160 w 5840730"/>
              <a:gd name="connsiteY2-566" fmla="*/ 2775915 h 6887937"/>
              <a:gd name="connsiteX3-567" fmla="*/ 4754880 w 5840730"/>
              <a:gd name="connsiteY3-568" fmla="*/ 2692095 h 6887937"/>
              <a:gd name="connsiteX4-569" fmla="*/ 4994910 w 5840730"/>
              <a:gd name="connsiteY4-570" fmla="*/ 1857705 h 6887937"/>
              <a:gd name="connsiteX5-571" fmla="*/ 4872990 w 5840730"/>
              <a:gd name="connsiteY5-572" fmla="*/ 1571955 h 6887937"/>
              <a:gd name="connsiteX6-573" fmla="*/ 4655820 w 5840730"/>
              <a:gd name="connsiteY6-574" fmla="*/ 1770075 h 6887937"/>
              <a:gd name="connsiteX7-575" fmla="*/ 3901440 w 5840730"/>
              <a:gd name="connsiteY7-576" fmla="*/ 4696155 h 6887937"/>
              <a:gd name="connsiteX8-577" fmla="*/ 4213860 w 5840730"/>
              <a:gd name="connsiteY8-578" fmla="*/ 4757115 h 6887937"/>
              <a:gd name="connsiteX9-579" fmla="*/ 4457700 w 5840730"/>
              <a:gd name="connsiteY9-580" fmla="*/ 3842715 h 6887937"/>
              <a:gd name="connsiteX10-581" fmla="*/ 4785360 w 5840730"/>
              <a:gd name="connsiteY10-582" fmla="*/ 3926535 h 6887937"/>
              <a:gd name="connsiteX11-583" fmla="*/ 4028621 w 5840730"/>
              <a:gd name="connsiteY11-584" fmla="*/ 6887937 h 6887937"/>
              <a:gd name="connsiteX12-585" fmla="*/ 0 w 5840730"/>
              <a:gd name="connsiteY12-586" fmla="*/ 6877051 h 6887937"/>
              <a:gd name="connsiteX13-587" fmla="*/ 0 w 5840730"/>
              <a:gd name="connsiteY13-588" fmla="*/ 0 h 6887937"/>
              <a:gd name="connsiteX0-589" fmla="*/ 0 w 5840730"/>
              <a:gd name="connsiteY0-590" fmla="*/ 0 h 6887937"/>
              <a:gd name="connsiteX1-591" fmla="*/ 5840730 w 5840730"/>
              <a:gd name="connsiteY1-592" fmla="*/ 0 h 6887937"/>
              <a:gd name="connsiteX2-593" fmla="*/ 5090160 w 5840730"/>
              <a:gd name="connsiteY2-594" fmla="*/ 2775915 h 6887937"/>
              <a:gd name="connsiteX3-595" fmla="*/ 4754880 w 5840730"/>
              <a:gd name="connsiteY3-596" fmla="*/ 2692095 h 6887937"/>
              <a:gd name="connsiteX4-597" fmla="*/ 4979670 w 5840730"/>
              <a:gd name="connsiteY4-598" fmla="*/ 1865325 h 6887937"/>
              <a:gd name="connsiteX5-599" fmla="*/ 4872990 w 5840730"/>
              <a:gd name="connsiteY5-600" fmla="*/ 1571955 h 6887937"/>
              <a:gd name="connsiteX6-601" fmla="*/ 4655820 w 5840730"/>
              <a:gd name="connsiteY6-602" fmla="*/ 1770075 h 6887937"/>
              <a:gd name="connsiteX7-603" fmla="*/ 3901440 w 5840730"/>
              <a:gd name="connsiteY7-604" fmla="*/ 4696155 h 6887937"/>
              <a:gd name="connsiteX8-605" fmla="*/ 4213860 w 5840730"/>
              <a:gd name="connsiteY8-606" fmla="*/ 4757115 h 6887937"/>
              <a:gd name="connsiteX9-607" fmla="*/ 4457700 w 5840730"/>
              <a:gd name="connsiteY9-608" fmla="*/ 3842715 h 6887937"/>
              <a:gd name="connsiteX10-609" fmla="*/ 4785360 w 5840730"/>
              <a:gd name="connsiteY10-610" fmla="*/ 3926535 h 6887937"/>
              <a:gd name="connsiteX11-611" fmla="*/ 4028621 w 5840730"/>
              <a:gd name="connsiteY11-612" fmla="*/ 6887937 h 6887937"/>
              <a:gd name="connsiteX12-613" fmla="*/ 0 w 5840730"/>
              <a:gd name="connsiteY12-614" fmla="*/ 6877051 h 6887937"/>
              <a:gd name="connsiteX13-615" fmla="*/ 0 w 5840730"/>
              <a:gd name="connsiteY13-616" fmla="*/ 0 h 6887937"/>
              <a:gd name="connsiteX0-617" fmla="*/ 0 w 5840730"/>
              <a:gd name="connsiteY0-618" fmla="*/ 0 h 6887937"/>
              <a:gd name="connsiteX1-619" fmla="*/ 5840730 w 5840730"/>
              <a:gd name="connsiteY1-620" fmla="*/ 0 h 6887937"/>
              <a:gd name="connsiteX2-621" fmla="*/ 5090160 w 5840730"/>
              <a:gd name="connsiteY2-622" fmla="*/ 2775915 h 6887937"/>
              <a:gd name="connsiteX3-623" fmla="*/ 4754880 w 5840730"/>
              <a:gd name="connsiteY3-624" fmla="*/ 2692095 h 6887937"/>
              <a:gd name="connsiteX4-625" fmla="*/ 4956810 w 5840730"/>
              <a:gd name="connsiteY4-626" fmla="*/ 1865325 h 6887937"/>
              <a:gd name="connsiteX5-627" fmla="*/ 4872990 w 5840730"/>
              <a:gd name="connsiteY5-628" fmla="*/ 1571955 h 6887937"/>
              <a:gd name="connsiteX6-629" fmla="*/ 4655820 w 5840730"/>
              <a:gd name="connsiteY6-630" fmla="*/ 1770075 h 6887937"/>
              <a:gd name="connsiteX7-631" fmla="*/ 3901440 w 5840730"/>
              <a:gd name="connsiteY7-632" fmla="*/ 4696155 h 6887937"/>
              <a:gd name="connsiteX8-633" fmla="*/ 4213860 w 5840730"/>
              <a:gd name="connsiteY8-634" fmla="*/ 4757115 h 6887937"/>
              <a:gd name="connsiteX9-635" fmla="*/ 4457700 w 5840730"/>
              <a:gd name="connsiteY9-636" fmla="*/ 3842715 h 6887937"/>
              <a:gd name="connsiteX10-637" fmla="*/ 4785360 w 5840730"/>
              <a:gd name="connsiteY10-638" fmla="*/ 3926535 h 6887937"/>
              <a:gd name="connsiteX11-639" fmla="*/ 4028621 w 5840730"/>
              <a:gd name="connsiteY11-640" fmla="*/ 6887937 h 6887937"/>
              <a:gd name="connsiteX12-641" fmla="*/ 0 w 5840730"/>
              <a:gd name="connsiteY12-642" fmla="*/ 6877051 h 6887937"/>
              <a:gd name="connsiteX13-643" fmla="*/ 0 w 5840730"/>
              <a:gd name="connsiteY13-644" fmla="*/ 0 h 6887937"/>
              <a:gd name="connsiteX0-645" fmla="*/ 0 w 5840730"/>
              <a:gd name="connsiteY0-646" fmla="*/ 0 h 6887937"/>
              <a:gd name="connsiteX1-647" fmla="*/ 5840730 w 5840730"/>
              <a:gd name="connsiteY1-648" fmla="*/ 0 h 6887937"/>
              <a:gd name="connsiteX2-649" fmla="*/ 5090160 w 5840730"/>
              <a:gd name="connsiteY2-650" fmla="*/ 2775915 h 6887937"/>
              <a:gd name="connsiteX3-651" fmla="*/ 4754880 w 5840730"/>
              <a:gd name="connsiteY3-652" fmla="*/ 2692095 h 6887937"/>
              <a:gd name="connsiteX4-653" fmla="*/ 4979670 w 5840730"/>
              <a:gd name="connsiteY4-654" fmla="*/ 1846275 h 6887937"/>
              <a:gd name="connsiteX5-655" fmla="*/ 4872990 w 5840730"/>
              <a:gd name="connsiteY5-656" fmla="*/ 1571955 h 6887937"/>
              <a:gd name="connsiteX6-657" fmla="*/ 4655820 w 5840730"/>
              <a:gd name="connsiteY6-658" fmla="*/ 1770075 h 6887937"/>
              <a:gd name="connsiteX7-659" fmla="*/ 3901440 w 5840730"/>
              <a:gd name="connsiteY7-660" fmla="*/ 4696155 h 6887937"/>
              <a:gd name="connsiteX8-661" fmla="*/ 4213860 w 5840730"/>
              <a:gd name="connsiteY8-662" fmla="*/ 4757115 h 6887937"/>
              <a:gd name="connsiteX9-663" fmla="*/ 4457700 w 5840730"/>
              <a:gd name="connsiteY9-664" fmla="*/ 3842715 h 6887937"/>
              <a:gd name="connsiteX10-665" fmla="*/ 4785360 w 5840730"/>
              <a:gd name="connsiteY10-666" fmla="*/ 3926535 h 6887937"/>
              <a:gd name="connsiteX11-667" fmla="*/ 4028621 w 5840730"/>
              <a:gd name="connsiteY11-668" fmla="*/ 6887937 h 6887937"/>
              <a:gd name="connsiteX12-669" fmla="*/ 0 w 5840730"/>
              <a:gd name="connsiteY12-670" fmla="*/ 6877051 h 6887937"/>
              <a:gd name="connsiteX13-671" fmla="*/ 0 w 5840730"/>
              <a:gd name="connsiteY13-672" fmla="*/ 0 h 6887937"/>
              <a:gd name="connsiteX0-673" fmla="*/ 0 w 5840730"/>
              <a:gd name="connsiteY0-674" fmla="*/ 0 h 6887937"/>
              <a:gd name="connsiteX1-675" fmla="*/ 5840730 w 5840730"/>
              <a:gd name="connsiteY1-676" fmla="*/ 0 h 6887937"/>
              <a:gd name="connsiteX2-677" fmla="*/ 5090160 w 5840730"/>
              <a:gd name="connsiteY2-678" fmla="*/ 2775915 h 6887937"/>
              <a:gd name="connsiteX3-679" fmla="*/ 4754880 w 5840730"/>
              <a:gd name="connsiteY3-680" fmla="*/ 2692095 h 6887937"/>
              <a:gd name="connsiteX4-681" fmla="*/ 4979670 w 5840730"/>
              <a:gd name="connsiteY4-682" fmla="*/ 1846275 h 6887937"/>
              <a:gd name="connsiteX5-683" fmla="*/ 4872990 w 5840730"/>
              <a:gd name="connsiteY5-684" fmla="*/ 1571955 h 6887937"/>
              <a:gd name="connsiteX6-685" fmla="*/ 4655820 w 5840730"/>
              <a:gd name="connsiteY6-686" fmla="*/ 1770075 h 6887937"/>
              <a:gd name="connsiteX7-687" fmla="*/ 3901440 w 5840730"/>
              <a:gd name="connsiteY7-688" fmla="*/ 4696155 h 6887937"/>
              <a:gd name="connsiteX8-689" fmla="*/ 4213860 w 5840730"/>
              <a:gd name="connsiteY8-690" fmla="*/ 4757115 h 6887937"/>
              <a:gd name="connsiteX9-691" fmla="*/ 4457700 w 5840730"/>
              <a:gd name="connsiteY9-692" fmla="*/ 3842715 h 6887937"/>
              <a:gd name="connsiteX10-693" fmla="*/ 4785360 w 5840730"/>
              <a:gd name="connsiteY10-694" fmla="*/ 3926535 h 6887937"/>
              <a:gd name="connsiteX11-695" fmla="*/ 4028621 w 5840730"/>
              <a:gd name="connsiteY11-696" fmla="*/ 6887937 h 6887937"/>
              <a:gd name="connsiteX12-697" fmla="*/ 0 w 5840730"/>
              <a:gd name="connsiteY12-698" fmla="*/ 6877051 h 6887937"/>
              <a:gd name="connsiteX13-699" fmla="*/ 0 w 5840730"/>
              <a:gd name="connsiteY13-700" fmla="*/ 0 h 6887937"/>
              <a:gd name="connsiteX0-701" fmla="*/ 0 w 5840730"/>
              <a:gd name="connsiteY0-702" fmla="*/ 0 h 6887937"/>
              <a:gd name="connsiteX1-703" fmla="*/ 5840730 w 5840730"/>
              <a:gd name="connsiteY1-704" fmla="*/ 0 h 6887937"/>
              <a:gd name="connsiteX2-705" fmla="*/ 5090160 w 5840730"/>
              <a:gd name="connsiteY2-706" fmla="*/ 2775915 h 6887937"/>
              <a:gd name="connsiteX3-707" fmla="*/ 4754880 w 5840730"/>
              <a:gd name="connsiteY3-708" fmla="*/ 2692095 h 6887937"/>
              <a:gd name="connsiteX4-709" fmla="*/ 4979670 w 5840730"/>
              <a:gd name="connsiteY4-710" fmla="*/ 1846275 h 6887937"/>
              <a:gd name="connsiteX5-711" fmla="*/ 4872990 w 5840730"/>
              <a:gd name="connsiteY5-712" fmla="*/ 1571955 h 6887937"/>
              <a:gd name="connsiteX6-713" fmla="*/ 4655820 w 5840730"/>
              <a:gd name="connsiteY6-714" fmla="*/ 1770075 h 6887937"/>
              <a:gd name="connsiteX7-715" fmla="*/ 3901440 w 5840730"/>
              <a:gd name="connsiteY7-716" fmla="*/ 4696155 h 6887937"/>
              <a:gd name="connsiteX8-717" fmla="*/ 4213860 w 5840730"/>
              <a:gd name="connsiteY8-718" fmla="*/ 4757115 h 6887937"/>
              <a:gd name="connsiteX9-719" fmla="*/ 4457700 w 5840730"/>
              <a:gd name="connsiteY9-720" fmla="*/ 3842715 h 6887937"/>
              <a:gd name="connsiteX10-721" fmla="*/ 4785360 w 5840730"/>
              <a:gd name="connsiteY10-722" fmla="*/ 3926535 h 6887937"/>
              <a:gd name="connsiteX11-723" fmla="*/ 4028621 w 5840730"/>
              <a:gd name="connsiteY11-724" fmla="*/ 6887937 h 6887937"/>
              <a:gd name="connsiteX12-725" fmla="*/ 0 w 5840730"/>
              <a:gd name="connsiteY12-726" fmla="*/ 6877051 h 6887937"/>
              <a:gd name="connsiteX13-727" fmla="*/ 0 w 5840730"/>
              <a:gd name="connsiteY13-728" fmla="*/ 0 h 6887937"/>
              <a:gd name="connsiteX0-729" fmla="*/ 0 w 5840730"/>
              <a:gd name="connsiteY0-730" fmla="*/ 0 h 6887937"/>
              <a:gd name="connsiteX1-731" fmla="*/ 5840730 w 5840730"/>
              <a:gd name="connsiteY1-732" fmla="*/ 0 h 6887937"/>
              <a:gd name="connsiteX2-733" fmla="*/ 5090160 w 5840730"/>
              <a:gd name="connsiteY2-734" fmla="*/ 2775915 h 6887937"/>
              <a:gd name="connsiteX3-735" fmla="*/ 4754880 w 5840730"/>
              <a:gd name="connsiteY3-736" fmla="*/ 2692095 h 6887937"/>
              <a:gd name="connsiteX4-737" fmla="*/ 4979670 w 5840730"/>
              <a:gd name="connsiteY4-738" fmla="*/ 1846275 h 6887937"/>
              <a:gd name="connsiteX5-739" fmla="*/ 4872990 w 5840730"/>
              <a:gd name="connsiteY5-740" fmla="*/ 1571955 h 6887937"/>
              <a:gd name="connsiteX6-741" fmla="*/ 4655820 w 5840730"/>
              <a:gd name="connsiteY6-742" fmla="*/ 1770075 h 6887937"/>
              <a:gd name="connsiteX7-743" fmla="*/ 3901440 w 5840730"/>
              <a:gd name="connsiteY7-744" fmla="*/ 4696155 h 6887937"/>
              <a:gd name="connsiteX8-745" fmla="*/ 4213860 w 5840730"/>
              <a:gd name="connsiteY8-746" fmla="*/ 4757115 h 6887937"/>
              <a:gd name="connsiteX9-747" fmla="*/ 4457700 w 5840730"/>
              <a:gd name="connsiteY9-748" fmla="*/ 3842715 h 6887937"/>
              <a:gd name="connsiteX10-749" fmla="*/ 4785360 w 5840730"/>
              <a:gd name="connsiteY10-750" fmla="*/ 3926535 h 6887937"/>
              <a:gd name="connsiteX11-751" fmla="*/ 4028621 w 5840730"/>
              <a:gd name="connsiteY11-752" fmla="*/ 6887937 h 6887937"/>
              <a:gd name="connsiteX12-753" fmla="*/ 0 w 5840730"/>
              <a:gd name="connsiteY12-754" fmla="*/ 6877051 h 6887937"/>
              <a:gd name="connsiteX13-755" fmla="*/ 0 w 5840730"/>
              <a:gd name="connsiteY13-756" fmla="*/ 0 h 6887937"/>
              <a:gd name="connsiteX0-757" fmla="*/ 0 w 5840730"/>
              <a:gd name="connsiteY0-758" fmla="*/ 0 h 6887937"/>
              <a:gd name="connsiteX1-759" fmla="*/ 5840730 w 5840730"/>
              <a:gd name="connsiteY1-760" fmla="*/ 0 h 6887937"/>
              <a:gd name="connsiteX2-761" fmla="*/ 5090160 w 5840730"/>
              <a:gd name="connsiteY2-762" fmla="*/ 2775915 h 6887937"/>
              <a:gd name="connsiteX3-763" fmla="*/ 4754880 w 5840730"/>
              <a:gd name="connsiteY3-764" fmla="*/ 2692095 h 6887937"/>
              <a:gd name="connsiteX4-765" fmla="*/ 4979670 w 5840730"/>
              <a:gd name="connsiteY4-766" fmla="*/ 1846275 h 6887937"/>
              <a:gd name="connsiteX5-767" fmla="*/ 4872990 w 5840730"/>
              <a:gd name="connsiteY5-768" fmla="*/ 1571955 h 6887937"/>
              <a:gd name="connsiteX6-769" fmla="*/ 4655820 w 5840730"/>
              <a:gd name="connsiteY6-770" fmla="*/ 1770075 h 6887937"/>
              <a:gd name="connsiteX7-771" fmla="*/ 3901440 w 5840730"/>
              <a:gd name="connsiteY7-772" fmla="*/ 4696155 h 6887937"/>
              <a:gd name="connsiteX8-773" fmla="*/ 4213860 w 5840730"/>
              <a:gd name="connsiteY8-774" fmla="*/ 4757115 h 6887937"/>
              <a:gd name="connsiteX9-775" fmla="*/ 4457700 w 5840730"/>
              <a:gd name="connsiteY9-776" fmla="*/ 3842715 h 6887937"/>
              <a:gd name="connsiteX10-777" fmla="*/ 4785360 w 5840730"/>
              <a:gd name="connsiteY10-778" fmla="*/ 3926535 h 6887937"/>
              <a:gd name="connsiteX11-779" fmla="*/ 4028621 w 5840730"/>
              <a:gd name="connsiteY11-780" fmla="*/ 6887937 h 6887937"/>
              <a:gd name="connsiteX12-781" fmla="*/ 0 w 5840730"/>
              <a:gd name="connsiteY12-782" fmla="*/ 6877051 h 6887937"/>
              <a:gd name="connsiteX13-783" fmla="*/ 0 w 5840730"/>
              <a:gd name="connsiteY13-784" fmla="*/ 0 h 6887937"/>
              <a:gd name="connsiteX0-785" fmla="*/ 0 w 5840730"/>
              <a:gd name="connsiteY0-786" fmla="*/ 0 h 6887937"/>
              <a:gd name="connsiteX1-787" fmla="*/ 5840730 w 5840730"/>
              <a:gd name="connsiteY1-788" fmla="*/ 0 h 6887937"/>
              <a:gd name="connsiteX2-789" fmla="*/ 5090160 w 5840730"/>
              <a:gd name="connsiteY2-790" fmla="*/ 2775915 h 6887937"/>
              <a:gd name="connsiteX3-791" fmla="*/ 4754880 w 5840730"/>
              <a:gd name="connsiteY3-792" fmla="*/ 2692095 h 6887937"/>
              <a:gd name="connsiteX4-793" fmla="*/ 4979670 w 5840730"/>
              <a:gd name="connsiteY4-794" fmla="*/ 1846275 h 6887937"/>
              <a:gd name="connsiteX5-795" fmla="*/ 4872990 w 5840730"/>
              <a:gd name="connsiteY5-796" fmla="*/ 1571955 h 6887937"/>
              <a:gd name="connsiteX6-797" fmla="*/ 4655820 w 5840730"/>
              <a:gd name="connsiteY6-798" fmla="*/ 1770075 h 6887937"/>
              <a:gd name="connsiteX7-799" fmla="*/ 3901440 w 5840730"/>
              <a:gd name="connsiteY7-800" fmla="*/ 4696155 h 6887937"/>
              <a:gd name="connsiteX8-801" fmla="*/ 4213860 w 5840730"/>
              <a:gd name="connsiteY8-802" fmla="*/ 4757115 h 6887937"/>
              <a:gd name="connsiteX9-803" fmla="*/ 4457700 w 5840730"/>
              <a:gd name="connsiteY9-804" fmla="*/ 3842715 h 6887937"/>
              <a:gd name="connsiteX10-805" fmla="*/ 4785360 w 5840730"/>
              <a:gd name="connsiteY10-806" fmla="*/ 3926535 h 6887937"/>
              <a:gd name="connsiteX11-807" fmla="*/ 4028621 w 5840730"/>
              <a:gd name="connsiteY11-808" fmla="*/ 6887937 h 6887937"/>
              <a:gd name="connsiteX12-809" fmla="*/ 0 w 5840730"/>
              <a:gd name="connsiteY12-810" fmla="*/ 6877051 h 6887937"/>
              <a:gd name="connsiteX13-811" fmla="*/ 0 w 5840730"/>
              <a:gd name="connsiteY13-812" fmla="*/ 0 h 6887937"/>
              <a:gd name="connsiteX0-813" fmla="*/ 0 w 5840730"/>
              <a:gd name="connsiteY0-814" fmla="*/ 0 h 6887937"/>
              <a:gd name="connsiteX1-815" fmla="*/ 5840730 w 5840730"/>
              <a:gd name="connsiteY1-816" fmla="*/ 0 h 6887937"/>
              <a:gd name="connsiteX2-817" fmla="*/ 5090160 w 5840730"/>
              <a:gd name="connsiteY2-818" fmla="*/ 2775915 h 6887937"/>
              <a:gd name="connsiteX3-819" fmla="*/ 4933950 w 5840730"/>
              <a:gd name="connsiteY3-820" fmla="*/ 2737815 h 6887937"/>
              <a:gd name="connsiteX4-821" fmla="*/ 4754880 w 5840730"/>
              <a:gd name="connsiteY4-822" fmla="*/ 2692095 h 6887937"/>
              <a:gd name="connsiteX5-823" fmla="*/ 4979670 w 5840730"/>
              <a:gd name="connsiteY5-824" fmla="*/ 1846275 h 6887937"/>
              <a:gd name="connsiteX6-825" fmla="*/ 4872990 w 5840730"/>
              <a:gd name="connsiteY6-826" fmla="*/ 1571955 h 6887937"/>
              <a:gd name="connsiteX7-827" fmla="*/ 4655820 w 5840730"/>
              <a:gd name="connsiteY7-828" fmla="*/ 1770075 h 6887937"/>
              <a:gd name="connsiteX8-829" fmla="*/ 3901440 w 5840730"/>
              <a:gd name="connsiteY8-830" fmla="*/ 4696155 h 6887937"/>
              <a:gd name="connsiteX9-831" fmla="*/ 4213860 w 5840730"/>
              <a:gd name="connsiteY9-832" fmla="*/ 4757115 h 6887937"/>
              <a:gd name="connsiteX10-833" fmla="*/ 4457700 w 5840730"/>
              <a:gd name="connsiteY10-834" fmla="*/ 3842715 h 6887937"/>
              <a:gd name="connsiteX11-835" fmla="*/ 4785360 w 5840730"/>
              <a:gd name="connsiteY11-836" fmla="*/ 3926535 h 6887937"/>
              <a:gd name="connsiteX12-837" fmla="*/ 4028621 w 5840730"/>
              <a:gd name="connsiteY12-838" fmla="*/ 6887937 h 6887937"/>
              <a:gd name="connsiteX13-839" fmla="*/ 0 w 5840730"/>
              <a:gd name="connsiteY13-840" fmla="*/ 6877051 h 6887937"/>
              <a:gd name="connsiteX14" fmla="*/ 0 w 5840730"/>
              <a:gd name="connsiteY14" fmla="*/ 0 h 6887937"/>
              <a:gd name="connsiteX0-841" fmla="*/ 0 w 5840730"/>
              <a:gd name="connsiteY0-842" fmla="*/ 0 h 6887937"/>
              <a:gd name="connsiteX1-843" fmla="*/ 5840730 w 5840730"/>
              <a:gd name="connsiteY1-844" fmla="*/ 0 h 6887937"/>
              <a:gd name="connsiteX2-845" fmla="*/ 5090160 w 5840730"/>
              <a:gd name="connsiteY2-846" fmla="*/ 2775915 h 6887937"/>
              <a:gd name="connsiteX3-847" fmla="*/ 4861560 w 5840730"/>
              <a:gd name="connsiteY3-848" fmla="*/ 2943555 h 6887937"/>
              <a:gd name="connsiteX4-849" fmla="*/ 4754880 w 5840730"/>
              <a:gd name="connsiteY4-850" fmla="*/ 2692095 h 6887937"/>
              <a:gd name="connsiteX5-851" fmla="*/ 4979670 w 5840730"/>
              <a:gd name="connsiteY5-852" fmla="*/ 1846275 h 6887937"/>
              <a:gd name="connsiteX6-853" fmla="*/ 4872990 w 5840730"/>
              <a:gd name="connsiteY6-854" fmla="*/ 1571955 h 6887937"/>
              <a:gd name="connsiteX7-855" fmla="*/ 4655820 w 5840730"/>
              <a:gd name="connsiteY7-856" fmla="*/ 1770075 h 6887937"/>
              <a:gd name="connsiteX8-857" fmla="*/ 3901440 w 5840730"/>
              <a:gd name="connsiteY8-858" fmla="*/ 4696155 h 6887937"/>
              <a:gd name="connsiteX9-859" fmla="*/ 4213860 w 5840730"/>
              <a:gd name="connsiteY9-860" fmla="*/ 4757115 h 6887937"/>
              <a:gd name="connsiteX10-861" fmla="*/ 4457700 w 5840730"/>
              <a:gd name="connsiteY10-862" fmla="*/ 3842715 h 6887937"/>
              <a:gd name="connsiteX11-863" fmla="*/ 4785360 w 5840730"/>
              <a:gd name="connsiteY11-864" fmla="*/ 3926535 h 6887937"/>
              <a:gd name="connsiteX12-865" fmla="*/ 4028621 w 5840730"/>
              <a:gd name="connsiteY12-866" fmla="*/ 6887937 h 6887937"/>
              <a:gd name="connsiteX13-867" fmla="*/ 0 w 5840730"/>
              <a:gd name="connsiteY13-868" fmla="*/ 6877051 h 6887937"/>
              <a:gd name="connsiteX14-869" fmla="*/ 0 w 5840730"/>
              <a:gd name="connsiteY14-870" fmla="*/ 0 h 6887937"/>
              <a:gd name="connsiteX0-871" fmla="*/ 0 w 5840730"/>
              <a:gd name="connsiteY0-872" fmla="*/ 0 h 6887937"/>
              <a:gd name="connsiteX1-873" fmla="*/ 5840730 w 5840730"/>
              <a:gd name="connsiteY1-874" fmla="*/ 0 h 6887937"/>
              <a:gd name="connsiteX2-875" fmla="*/ 5090160 w 5840730"/>
              <a:gd name="connsiteY2-876" fmla="*/ 2775915 h 6887937"/>
              <a:gd name="connsiteX3-877" fmla="*/ 4842510 w 5840730"/>
              <a:gd name="connsiteY3-878" fmla="*/ 3019755 h 6887937"/>
              <a:gd name="connsiteX4-879" fmla="*/ 4754880 w 5840730"/>
              <a:gd name="connsiteY4-880" fmla="*/ 2692095 h 6887937"/>
              <a:gd name="connsiteX5-881" fmla="*/ 4979670 w 5840730"/>
              <a:gd name="connsiteY5-882" fmla="*/ 1846275 h 6887937"/>
              <a:gd name="connsiteX6-883" fmla="*/ 4872990 w 5840730"/>
              <a:gd name="connsiteY6-884" fmla="*/ 1571955 h 6887937"/>
              <a:gd name="connsiteX7-885" fmla="*/ 4655820 w 5840730"/>
              <a:gd name="connsiteY7-886" fmla="*/ 1770075 h 6887937"/>
              <a:gd name="connsiteX8-887" fmla="*/ 3901440 w 5840730"/>
              <a:gd name="connsiteY8-888" fmla="*/ 4696155 h 6887937"/>
              <a:gd name="connsiteX9-889" fmla="*/ 4213860 w 5840730"/>
              <a:gd name="connsiteY9-890" fmla="*/ 4757115 h 6887937"/>
              <a:gd name="connsiteX10-891" fmla="*/ 4457700 w 5840730"/>
              <a:gd name="connsiteY10-892" fmla="*/ 3842715 h 6887937"/>
              <a:gd name="connsiteX11-893" fmla="*/ 4785360 w 5840730"/>
              <a:gd name="connsiteY11-894" fmla="*/ 3926535 h 6887937"/>
              <a:gd name="connsiteX12-895" fmla="*/ 4028621 w 5840730"/>
              <a:gd name="connsiteY12-896" fmla="*/ 6887937 h 6887937"/>
              <a:gd name="connsiteX13-897" fmla="*/ 0 w 5840730"/>
              <a:gd name="connsiteY13-898" fmla="*/ 6877051 h 6887937"/>
              <a:gd name="connsiteX14-899" fmla="*/ 0 w 5840730"/>
              <a:gd name="connsiteY14-900" fmla="*/ 0 h 6887937"/>
              <a:gd name="connsiteX0-901" fmla="*/ 0 w 5840730"/>
              <a:gd name="connsiteY0-902" fmla="*/ 0 h 6887937"/>
              <a:gd name="connsiteX1-903" fmla="*/ 5840730 w 5840730"/>
              <a:gd name="connsiteY1-904" fmla="*/ 0 h 6887937"/>
              <a:gd name="connsiteX2-905" fmla="*/ 5090160 w 5840730"/>
              <a:gd name="connsiteY2-906" fmla="*/ 2775915 h 6887937"/>
              <a:gd name="connsiteX3-907" fmla="*/ 4853940 w 5840730"/>
              <a:gd name="connsiteY3-908" fmla="*/ 2962605 h 6887937"/>
              <a:gd name="connsiteX4-909" fmla="*/ 4754880 w 5840730"/>
              <a:gd name="connsiteY4-910" fmla="*/ 2692095 h 6887937"/>
              <a:gd name="connsiteX5-911" fmla="*/ 4979670 w 5840730"/>
              <a:gd name="connsiteY5-912" fmla="*/ 1846275 h 6887937"/>
              <a:gd name="connsiteX6-913" fmla="*/ 4872990 w 5840730"/>
              <a:gd name="connsiteY6-914" fmla="*/ 1571955 h 6887937"/>
              <a:gd name="connsiteX7-915" fmla="*/ 4655820 w 5840730"/>
              <a:gd name="connsiteY7-916" fmla="*/ 1770075 h 6887937"/>
              <a:gd name="connsiteX8-917" fmla="*/ 3901440 w 5840730"/>
              <a:gd name="connsiteY8-918" fmla="*/ 4696155 h 6887937"/>
              <a:gd name="connsiteX9-919" fmla="*/ 4213860 w 5840730"/>
              <a:gd name="connsiteY9-920" fmla="*/ 4757115 h 6887937"/>
              <a:gd name="connsiteX10-921" fmla="*/ 4457700 w 5840730"/>
              <a:gd name="connsiteY10-922" fmla="*/ 3842715 h 6887937"/>
              <a:gd name="connsiteX11-923" fmla="*/ 4785360 w 5840730"/>
              <a:gd name="connsiteY11-924" fmla="*/ 3926535 h 6887937"/>
              <a:gd name="connsiteX12-925" fmla="*/ 4028621 w 5840730"/>
              <a:gd name="connsiteY12-926" fmla="*/ 6887937 h 6887937"/>
              <a:gd name="connsiteX13-927" fmla="*/ 0 w 5840730"/>
              <a:gd name="connsiteY13-928" fmla="*/ 6877051 h 6887937"/>
              <a:gd name="connsiteX14-929" fmla="*/ 0 w 5840730"/>
              <a:gd name="connsiteY14-930" fmla="*/ 0 h 6887937"/>
              <a:gd name="connsiteX0-931" fmla="*/ 0 w 5840730"/>
              <a:gd name="connsiteY0-932" fmla="*/ 0 h 6887937"/>
              <a:gd name="connsiteX1-933" fmla="*/ 5840730 w 5840730"/>
              <a:gd name="connsiteY1-934" fmla="*/ 0 h 6887937"/>
              <a:gd name="connsiteX2-935" fmla="*/ 5090160 w 5840730"/>
              <a:gd name="connsiteY2-936" fmla="*/ 2775915 h 6887937"/>
              <a:gd name="connsiteX3-937" fmla="*/ 4853940 w 5840730"/>
              <a:gd name="connsiteY3-938" fmla="*/ 2962605 h 6887937"/>
              <a:gd name="connsiteX4-939" fmla="*/ 4754880 w 5840730"/>
              <a:gd name="connsiteY4-940" fmla="*/ 2692095 h 6887937"/>
              <a:gd name="connsiteX5-941" fmla="*/ 4979670 w 5840730"/>
              <a:gd name="connsiteY5-942" fmla="*/ 1846275 h 6887937"/>
              <a:gd name="connsiteX6-943" fmla="*/ 4872990 w 5840730"/>
              <a:gd name="connsiteY6-944" fmla="*/ 1571955 h 6887937"/>
              <a:gd name="connsiteX7-945" fmla="*/ 4655820 w 5840730"/>
              <a:gd name="connsiteY7-946" fmla="*/ 1770075 h 6887937"/>
              <a:gd name="connsiteX8-947" fmla="*/ 3901440 w 5840730"/>
              <a:gd name="connsiteY8-948" fmla="*/ 4696155 h 6887937"/>
              <a:gd name="connsiteX9-949" fmla="*/ 4213860 w 5840730"/>
              <a:gd name="connsiteY9-950" fmla="*/ 4757115 h 6887937"/>
              <a:gd name="connsiteX10-951" fmla="*/ 4457700 w 5840730"/>
              <a:gd name="connsiteY10-952" fmla="*/ 3842715 h 6887937"/>
              <a:gd name="connsiteX11-953" fmla="*/ 4785360 w 5840730"/>
              <a:gd name="connsiteY11-954" fmla="*/ 3926535 h 6887937"/>
              <a:gd name="connsiteX12-955" fmla="*/ 4028621 w 5840730"/>
              <a:gd name="connsiteY12-956" fmla="*/ 6887937 h 6887937"/>
              <a:gd name="connsiteX13-957" fmla="*/ 0 w 5840730"/>
              <a:gd name="connsiteY13-958" fmla="*/ 6877051 h 6887937"/>
              <a:gd name="connsiteX14-959" fmla="*/ 0 w 5840730"/>
              <a:gd name="connsiteY14-960" fmla="*/ 0 h 6887937"/>
              <a:gd name="connsiteX0-961" fmla="*/ 0 w 5840730"/>
              <a:gd name="connsiteY0-962" fmla="*/ 0 h 6887937"/>
              <a:gd name="connsiteX1-963" fmla="*/ 5840730 w 5840730"/>
              <a:gd name="connsiteY1-964" fmla="*/ 0 h 6887937"/>
              <a:gd name="connsiteX2-965" fmla="*/ 5090160 w 5840730"/>
              <a:gd name="connsiteY2-966" fmla="*/ 2775915 h 6887937"/>
              <a:gd name="connsiteX3-967" fmla="*/ 4853940 w 5840730"/>
              <a:gd name="connsiteY3-968" fmla="*/ 2962605 h 6887937"/>
              <a:gd name="connsiteX4-969" fmla="*/ 4754880 w 5840730"/>
              <a:gd name="connsiteY4-970" fmla="*/ 2692095 h 6887937"/>
              <a:gd name="connsiteX5-971" fmla="*/ 4979670 w 5840730"/>
              <a:gd name="connsiteY5-972" fmla="*/ 1846275 h 6887937"/>
              <a:gd name="connsiteX6-973" fmla="*/ 4872990 w 5840730"/>
              <a:gd name="connsiteY6-974" fmla="*/ 1571955 h 6887937"/>
              <a:gd name="connsiteX7-975" fmla="*/ 4655820 w 5840730"/>
              <a:gd name="connsiteY7-976" fmla="*/ 1770075 h 6887937"/>
              <a:gd name="connsiteX8-977" fmla="*/ 3901440 w 5840730"/>
              <a:gd name="connsiteY8-978" fmla="*/ 4696155 h 6887937"/>
              <a:gd name="connsiteX9-979" fmla="*/ 4213860 w 5840730"/>
              <a:gd name="connsiteY9-980" fmla="*/ 4757115 h 6887937"/>
              <a:gd name="connsiteX10-981" fmla="*/ 4457700 w 5840730"/>
              <a:gd name="connsiteY10-982" fmla="*/ 3842715 h 6887937"/>
              <a:gd name="connsiteX11-983" fmla="*/ 4785360 w 5840730"/>
              <a:gd name="connsiteY11-984" fmla="*/ 3926535 h 6887937"/>
              <a:gd name="connsiteX12-985" fmla="*/ 4028621 w 5840730"/>
              <a:gd name="connsiteY12-986" fmla="*/ 6887937 h 6887937"/>
              <a:gd name="connsiteX13-987" fmla="*/ 0 w 5840730"/>
              <a:gd name="connsiteY13-988" fmla="*/ 6877051 h 6887937"/>
              <a:gd name="connsiteX14-989" fmla="*/ 0 w 5840730"/>
              <a:gd name="connsiteY14-990" fmla="*/ 0 h 6887937"/>
              <a:gd name="connsiteX0-991" fmla="*/ 0 w 5840730"/>
              <a:gd name="connsiteY0-992" fmla="*/ 0 h 6887937"/>
              <a:gd name="connsiteX1-993" fmla="*/ 5840730 w 5840730"/>
              <a:gd name="connsiteY1-994" fmla="*/ 0 h 6887937"/>
              <a:gd name="connsiteX2-995" fmla="*/ 5090160 w 5840730"/>
              <a:gd name="connsiteY2-996" fmla="*/ 2775915 h 6887937"/>
              <a:gd name="connsiteX3-997" fmla="*/ 4853940 w 5840730"/>
              <a:gd name="connsiteY3-998" fmla="*/ 2962605 h 6887937"/>
              <a:gd name="connsiteX4-999" fmla="*/ 4754880 w 5840730"/>
              <a:gd name="connsiteY4-1000" fmla="*/ 2692095 h 6887937"/>
              <a:gd name="connsiteX5-1001" fmla="*/ 4979670 w 5840730"/>
              <a:gd name="connsiteY5-1002" fmla="*/ 1846275 h 6887937"/>
              <a:gd name="connsiteX6-1003" fmla="*/ 4872990 w 5840730"/>
              <a:gd name="connsiteY6-1004" fmla="*/ 1571955 h 6887937"/>
              <a:gd name="connsiteX7-1005" fmla="*/ 4655820 w 5840730"/>
              <a:gd name="connsiteY7-1006" fmla="*/ 1770075 h 6887937"/>
              <a:gd name="connsiteX8-1007" fmla="*/ 3901440 w 5840730"/>
              <a:gd name="connsiteY8-1008" fmla="*/ 4696155 h 6887937"/>
              <a:gd name="connsiteX9-1009" fmla="*/ 4213860 w 5840730"/>
              <a:gd name="connsiteY9-1010" fmla="*/ 4757115 h 6887937"/>
              <a:gd name="connsiteX10-1011" fmla="*/ 4457700 w 5840730"/>
              <a:gd name="connsiteY10-1012" fmla="*/ 3842715 h 6887937"/>
              <a:gd name="connsiteX11-1013" fmla="*/ 4785360 w 5840730"/>
              <a:gd name="connsiteY11-1014" fmla="*/ 3926535 h 6887937"/>
              <a:gd name="connsiteX12-1015" fmla="*/ 4028621 w 5840730"/>
              <a:gd name="connsiteY12-1016" fmla="*/ 6887937 h 6887937"/>
              <a:gd name="connsiteX13-1017" fmla="*/ 0 w 5840730"/>
              <a:gd name="connsiteY13-1018" fmla="*/ 6877051 h 6887937"/>
              <a:gd name="connsiteX14-1019" fmla="*/ 0 w 5840730"/>
              <a:gd name="connsiteY14-1020" fmla="*/ 0 h 6887937"/>
              <a:gd name="connsiteX0-1021" fmla="*/ 0 w 5840730"/>
              <a:gd name="connsiteY0-1022" fmla="*/ 0 h 6887937"/>
              <a:gd name="connsiteX1-1023" fmla="*/ 5840730 w 5840730"/>
              <a:gd name="connsiteY1-1024" fmla="*/ 0 h 6887937"/>
              <a:gd name="connsiteX2-1025" fmla="*/ 5090160 w 5840730"/>
              <a:gd name="connsiteY2-1026" fmla="*/ 2775915 h 6887937"/>
              <a:gd name="connsiteX3-1027" fmla="*/ 4853940 w 5840730"/>
              <a:gd name="connsiteY3-1028" fmla="*/ 2962605 h 6887937"/>
              <a:gd name="connsiteX4-1029" fmla="*/ 4754880 w 5840730"/>
              <a:gd name="connsiteY4-1030" fmla="*/ 2692095 h 6887937"/>
              <a:gd name="connsiteX5-1031" fmla="*/ 4979670 w 5840730"/>
              <a:gd name="connsiteY5-1032" fmla="*/ 1846275 h 6887937"/>
              <a:gd name="connsiteX6-1033" fmla="*/ 4872990 w 5840730"/>
              <a:gd name="connsiteY6-1034" fmla="*/ 1571955 h 6887937"/>
              <a:gd name="connsiteX7-1035" fmla="*/ 4655820 w 5840730"/>
              <a:gd name="connsiteY7-1036" fmla="*/ 1770075 h 6887937"/>
              <a:gd name="connsiteX8-1037" fmla="*/ 3901440 w 5840730"/>
              <a:gd name="connsiteY8-1038" fmla="*/ 4696155 h 6887937"/>
              <a:gd name="connsiteX9-1039" fmla="*/ 4213860 w 5840730"/>
              <a:gd name="connsiteY9-1040" fmla="*/ 4757115 h 6887937"/>
              <a:gd name="connsiteX10-1041" fmla="*/ 4457700 w 5840730"/>
              <a:gd name="connsiteY10-1042" fmla="*/ 3842715 h 6887937"/>
              <a:gd name="connsiteX11-1043" fmla="*/ 4785360 w 5840730"/>
              <a:gd name="connsiteY11-1044" fmla="*/ 3926535 h 6887937"/>
              <a:gd name="connsiteX12-1045" fmla="*/ 4028621 w 5840730"/>
              <a:gd name="connsiteY12-1046" fmla="*/ 6887937 h 6887937"/>
              <a:gd name="connsiteX13-1047" fmla="*/ 0 w 5840730"/>
              <a:gd name="connsiteY13-1048" fmla="*/ 6877051 h 6887937"/>
              <a:gd name="connsiteX14-1049" fmla="*/ 0 w 5840730"/>
              <a:gd name="connsiteY14-1050" fmla="*/ 0 h 6887937"/>
              <a:gd name="connsiteX0-1051" fmla="*/ 0 w 5840730"/>
              <a:gd name="connsiteY0-1052" fmla="*/ 0 h 6887937"/>
              <a:gd name="connsiteX1-1053" fmla="*/ 5840730 w 5840730"/>
              <a:gd name="connsiteY1-1054" fmla="*/ 0 h 6887937"/>
              <a:gd name="connsiteX2-1055" fmla="*/ 5090160 w 5840730"/>
              <a:gd name="connsiteY2-1056" fmla="*/ 2775915 h 6887937"/>
              <a:gd name="connsiteX3-1057" fmla="*/ 4853940 w 5840730"/>
              <a:gd name="connsiteY3-1058" fmla="*/ 2962605 h 6887937"/>
              <a:gd name="connsiteX4-1059" fmla="*/ 4754880 w 5840730"/>
              <a:gd name="connsiteY4-1060" fmla="*/ 2692095 h 6887937"/>
              <a:gd name="connsiteX5-1061" fmla="*/ 4979670 w 5840730"/>
              <a:gd name="connsiteY5-1062" fmla="*/ 1846275 h 6887937"/>
              <a:gd name="connsiteX6-1063" fmla="*/ 4872990 w 5840730"/>
              <a:gd name="connsiteY6-1064" fmla="*/ 1571955 h 6887937"/>
              <a:gd name="connsiteX7-1065" fmla="*/ 4655820 w 5840730"/>
              <a:gd name="connsiteY7-1066" fmla="*/ 1770075 h 6887937"/>
              <a:gd name="connsiteX8-1067" fmla="*/ 3901440 w 5840730"/>
              <a:gd name="connsiteY8-1068" fmla="*/ 4696155 h 6887937"/>
              <a:gd name="connsiteX9-1069" fmla="*/ 4213860 w 5840730"/>
              <a:gd name="connsiteY9-1070" fmla="*/ 4757115 h 6887937"/>
              <a:gd name="connsiteX10-1071" fmla="*/ 4457700 w 5840730"/>
              <a:gd name="connsiteY10-1072" fmla="*/ 3842715 h 6887937"/>
              <a:gd name="connsiteX11-1073" fmla="*/ 4785360 w 5840730"/>
              <a:gd name="connsiteY11-1074" fmla="*/ 3926535 h 6887937"/>
              <a:gd name="connsiteX12-1075" fmla="*/ 4028621 w 5840730"/>
              <a:gd name="connsiteY12-1076" fmla="*/ 6887937 h 6887937"/>
              <a:gd name="connsiteX13-1077" fmla="*/ 0 w 5840730"/>
              <a:gd name="connsiteY13-1078" fmla="*/ 6877051 h 6887937"/>
              <a:gd name="connsiteX14-1079" fmla="*/ 0 w 5840730"/>
              <a:gd name="connsiteY14-1080" fmla="*/ 0 h 6887937"/>
              <a:gd name="connsiteX0-1081" fmla="*/ 0 w 5840730"/>
              <a:gd name="connsiteY0-1082" fmla="*/ 0 h 6887937"/>
              <a:gd name="connsiteX1-1083" fmla="*/ 5840730 w 5840730"/>
              <a:gd name="connsiteY1-1084" fmla="*/ 0 h 6887937"/>
              <a:gd name="connsiteX2-1085" fmla="*/ 5090160 w 5840730"/>
              <a:gd name="connsiteY2-1086" fmla="*/ 2775915 h 6887937"/>
              <a:gd name="connsiteX3-1087" fmla="*/ 4853940 w 5840730"/>
              <a:gd name="connsiteY3-1088" fmla="*/ 2962605 h 6887937"/>
              <a:gd name="connsiteX4-1089" fmla="*/ 4754880 w 5840730"/>
              <a:gd name="connsiteY4-1090" fmla="*/ 2692095 h 6887937"/>
              <a:gd name="connsiteX5-1091" fmla="*/ 4979670 w 5840730"/>
              <a:gd name="connsiteY5-1092" fmla="*/ 1846275 h 6887937"/>
              <a:gd name="connsiteX6-1093" fmla="*/ 4872990 w 5840730"/>
              <a:gd name="connsiteY6-1094" fmla="*/ 1571955 h 6887937"/>
              <a:gd name="connsiteX7-1095" fmla="*/ 4655820 w 5840730"/>
              <a:gd name="connsiteY7-1096" fmla="*/ 1770075 h 6887937"/>
              <a:gd name="connsiteX8-1097" fmla="*/ 3901440 w 5840730"/>
              <a:gd name="connsiteY8-1098" fmla="*/ 4696155 h 6887937"/>
              <a:gd name="connsiteX9-1099" fmla="*/ 4213860 w 5840730"/>
              <a:gd name="connsiteY9-1100" fmla="*/ 4757115 h 6887937"/>
              <a:gd name="connsiteX10-1101" fmla="*/ 4457700 w 5840730"/>
              <a:gd name="connsiteY10-1102" fmla="*/ 3842715 h 6887937"/>
              <a:gd name="connsiteX11-1103" fmla="*/ 4785360 w 5840730"/>
              <a:gd name="connsiteY11-1104" fmla="*/ 3926535 h 6887937"/>
              <a:gd name="connsiteX12-1105" fmla="*/ 4028621 w 5840730"/>
              <a:gd name="connsiteY12-1106" fmla="*/ 6887937 h 6887937"/>
              <a:gd name="connsiteX13-1107" fmla="*/ 0 w 5840730"/>
              <a:gd name="connsiteY13-1108" fmla="*/ 6877051 h 6887937"/>
              <a:gd name="connsiteX14-1109" fmla="*/ 0 w 5840730"/>
              <a:gd name="connsiteY14-1110" fmla="*/ 0 h 6887937"/>
              <a:gd name="connsiteX0-1111" fmla="*/ 0 w 5840730"/>
              <a:gd name="connsiteY0-1112" fmla="*/ 0 h 6887937"/>
              <a:gd name="connsiteX1-1113" fmla="*/ 5840730 w 5840730"/>
              <a:gd name="connsiteY1-1114" fmla="*/ 0 h 6887937"/>
              <a:gd name="connsiteX2-1115" fmla="*/ 5090160 w 5840730"/>
              <a:gd name="connsiteY2-1116" fmla="*/ 2775915 h 6887937"/>
              <a:gd name="connsiteX3-1117" fmla="*/ 4853940 w 5840730"/>
              <a:gd name="connsiteY3-1118" fmla="*/ 2962605 h 6887937"/>
              <a:gd name="connsiteX4-1119" fmla="*/ 4754880 w 5840730"/>
              <a:gd name="connsiteY4-1120" fmla="*/ 2692095 h 6887937"/>
              <a:gd name="connsiteX5-1121" fmla="*/ 4979670 w 5840730"/>
              <a:gd name="connsiteY5-1122" fmla="*/ 1846275 h 6887937"/>
              <a:gd name="connsiteX6-1123" fmla="*/ 4872990 w 5840730"/>
              <a:gd name="connsiteY6-1124" fmla="*/ 1571955 h 6887937"/>
              <a:gd name="connsiteX7-1125" fmla="*/ 4655820 w 5840730"/>
              <a:gd name="connsiteY7-1126" fmla="*/ 1770075 h 6887937"/>
              <a:gd name="connsiteX8-1127" fmla="*/ 3901440 w 5840730"/>
              <a:gd name="connsiteY8-1128" fmla="*/ 4696155 h 6887937"/>
              <a:gd name="connsiteX9-1129" fmla="*/ 4213860 w 5840730"/>
              <a:gd name="connsiteY9-1130" fmla="*/ 4757115 h 6887937"/>
              <a:gd name="connsiteX10-1131" fmla="*/ 4457700 w 5840730"/>
              <a:gd name="connsiteY10-1132" fmla="*/ 3842715 h 6887937"/>
              <a:gd name="connsiteX11-1133" fmla="*/ 4785360 w 5840730"/>
              <a:gd name="connsiteY11-1134" fmla="*/ 3926535 h 6887937"/>
              <a:gd name="connsiteX12-1135" fmla="*/ 4028621 w 5840730"/>
              <a:gd name="connsiteY12-1136" fmla="*/ 6887937 h 6887937"/>
              <a:gd name="connsiteX13-1137" fmla="*/ 0 w 5840730"/>
              <a:gd name="connsiteY13-1138" fmla="*/ 6877051 h 6887937"/>
              <a:gd name="connsiteX14-1139" fmla="*/ 0 w 5840730"/>
              <a:gd name="connsiteY14-1140" fmla="*/ 0 h 6887937"/>
              <a:gd name="connsiteX0-1141" fmla="*/ 0 w 5840730"/>
              <a:gd name="connsiteY0-1142" fmla="*/ 0 h 6887937"/>
              <a:gd name="connsiteX1-1143" fmla="*/ 5840730 w 5840730"/>
              <a:gd name="connsiteY1-1144" fmla="*/ 0 h 6887937"/>
              <a:gd name="connsiteX2-1145" fmla="*/ 5090160 w 5840730"/>
              <a:gd name="connsiteY2-1146" fmla="*/ 2775915 h 6887937"/>
              <a:gd name="connsiteX3-1147" fmla="*/ 4853940 w 5840730"/>
              <a:gd name="connsiteY3-1148" fmla="*/ 2962605 h 6887937"/>
              <a:gd name="connsiteX4-1149" fmla="*/ 4754880 w 5840730"/>
              <a:gd name="connsiteY4-1150" fmla="*/ 2692095 h 6887937"/>
              <a:gd name="connsiteX5-1151" fmla="*/ 4979670 w 5840730"/>
              <a:gd name="connsiteY5-1152" fmla="*/ 1846275 h 6887937"/>
              <a:gd name="connsiteX6-1153" fmla="*/ 4872990 w 5840730"/>
              <a:gd name="connsiteY6-1154" fmla="*/ 1571955 h 6887937"/>
              <a:gd name="connsiteX7-1155" fmla="*/ 4655820 w 5840730"/>
              <a:gd name="connsiteY7-1156" fmla="*/ 1770075 h 6887937"/>
              <a:gd name="connsiteX8-1157" fmla="*/ 3901440 w 5840730"/>
              <a:gd name="connsiteY8-1158" fmla="*/ 4696155 h 6887937"/>
              <a:gd name="connsiteX9-1159" fmla="*/ 4213860 w 5840730"/>
              <a:gd name="connsiteY9-1160" fmla="*/ 4757115 h 6887937"/>
              <a:gd name="connsiteX10-1161" fmla="*/ 4457700 w 5840730"/>
              <a:gd name="connsiteY10-1162" fmla="*/ 3842715 h 6887937"/>
              <a:gd name="connsiteX11-1163" fmla="*/ 4785360 w 5840730"/>
              <a:gd name="connsiteY11-1164" fmla="*/ 3926535 h 6887937"/>
              <a:gd name="connsiteX12-1165" fmla="*/ 4028621 w 5840730"/>
              <a:gd name="connsiteY12-1166" fmla="*/ 6887937 h 6887937"/>
              <a:gd name="connsiteX13-1167" fmla="*/ 0 w 5840730"/>
              <a:gd name="connsiteY13-1168" fmla="*/ 6877051 h 6887937"/>
              <a:gd name="connsiteX14-1169" fmla="*/ 0 w 5840730"/>
              <a:gd name="connsiteY14-1170" fmla="*/ 0 h 6887937"/>
              <a:gd name="connsiteX0-1171" fmla="*/ 0 w 5840730"/>
              <a:gd name="connsiteY0-1172" fmla="*/ 0 h 6887937"/>
              <a:gd name="connsiteX1-1173" fmla="*/ 5840730 w 5840730"/>
              <a:gd name="connsiteY1-1174" fmla="*/ 0 h 6887937"/>
              <a:gd name="connsiteX2-1175" fmla="*/ 5090160 w 5840730"/>
              <a:gd name="connsiteY2-1176" fmla="*/ 2775915 h 6887937"/>
              <a:gd name="connsiteX3-1177" fmla="*/ 4853940 w 5840730"/>
              <a:gd name="connsiteY3-1178" fmla="*/ 2962605 h 6887937"/>
              <a:gd name="connsiteX4-1179" fmla="*/ 4754880 w 5840730"/>
              <a:gd name="connsiteY4-1180" fmla="*/ 2692095 h 6887937"/>
              <a:gd name="connsiteX5-1181" fmla="*/ 4979670 w 5840730"/>
              <a:gd name="connsiteY5-1182" fmla="*/ 1846275 h 6887937"/>
              <a:gd name="connsiteX6-1183" fmla="*/ 4872990 w 5840730"/>
              <a:gd name="connsiteY6-1184" fmla="*/ 1571955 h 6887937"/>
              <a:gd name="connsiteX7-1185" fmla="*/ 4655820 w 5840730"/>
              <a:gd name="connsiteY7-1186" fmla="*/ 1770075 h 6887937"/>
              <a:gd name="connsiteX8-1187" fmla="*/ 3901440 w 5840730"/>
              <a:gd name="connsiteY8-1188" fmla="*/ 4696155 h 6887937"/>
              <a:gd name="connsiteX9-1189" fmla="*/ 4213860 w 5840730"/>
              <a:gd name="connsiteY9-1190" fmla="*/ 4757115 h 6887937"/>
              <a:gd name="connsiteX10-1191" fmla="*/ 4457700 w 5840730"/>
              <a:gd name="connsiteY10-1192" fmla="*/ 3842715 h 6887937"/>
              <a:gd name="connsiteX11-1193" fmla="*/ 4785360 w 5840730"/>
              <a:gd name="connsiteY11-1194" fmla="*/ 3926535 h 6887937"/>
              <a:gd name="connsiteX12-1195" fmla="*/ 4028621 w 5840730"/>
              <a:gd name="connsiteY12-1196" fmla="*/ 6887937 h 6887937"/>
              <a:gd name="connsiteX13-1197" fmla="*/ 0 w 5840730"/>
              <a:gd name="connsiteY13-1198" fmla="*/ 6877051 h 6887937"/>
              <a:gd name="connsiteX14-1199" fmla="*/ 0 w 5840730"/>
              <a:gd name="connsiteY14-1200" fmla="*/ 0 h 6887937"/>
              <a:gd name="connsiteX0-1201" fmla="*/ 0 w 5840730"/>
              <a:gd name="connsiteY0-1202" fmla="*/ 0 h 6887937"/>
              <a:gd name="connsiteX1-1203" fmla="*/ 5840730 w 5840730"/>
              <a:gd name="connsiteY1-1204" fmla="*/ 0 h 6887937"/>
              <a:gd name="connsiteX2-1205" fmla="*/ 5090160 w 5840730"/>
              <a:gd name="connsiteY2-1206" fmla="*/ 2775915 h 6887937"/>
              <a:gd name="connsiteX3-1207" fmla="*/ 4853940 w 5840730"/>
              <a:gd name="connsiteY3-1208" fmla="*/ 2962605 h 6887937"/>
              <a:gd name="connsiteX4-1209" fmla="*/ 4754880 w 5840730"/>
              <a:gd name="connsiteY4-1210" fmla="*/ 2692095 h 6887937"/>
              <a:gd name="connsiteX5-1211" fmla="*/ 4979670 w 5840730"/>
              <a:gd name="connsiteY5-1212" fmla="*/ 1846275 h 6887937"/>
              <a:gd name="connsiteX6-1213" fmla="*/ 4872990 w 5840730"/>
              <a:gd name="connsiteY6-1214" fmla="*/ 1571955 h 6887937"/>
              <a:gd name="connsiteX7-1215" fmla="*/ 4655820 w 5840730"/>
              <a:gd name="connsiteY7-1216" fmla="*/ 1770075 h 6887937"/>
              <a:gd name="connsiteX8-1217" fmla="*/ 3901440 w 5840730"/>
              <a:gd name="connsiteY8-1218" fmla="*/ 4696155 h 6887937"/>
              <a:gd name="connsiteX9-1219" fmla="*/ 4213860 w 5840730"/>
              <a:gd name="connsiteY9-1220" fmla="*/ 4757115 h 6887937"/>
              <a:gd name="connsiteX10-1221" fmla="*/ 4457700 w 5840730"/>
              <a:gd name="connsiteY10-1222" fmla="*/ 3842715 h 6887937"/>
              <a:gd name="connsiteX11-1223" fmla="*/ 4785360 w 5840730"/>
              <a:gd name="connsiteY11-1224" fmla="*/ 3926535 h 6887937"/>
              <a:gd name="connsiteX12-1225" fmla="*/ 4028621 w 5840730"/>
              <a:gd name="connsiteY12-1226" fmla="*/ 6887937 h 6887937"/>
              <a:gd name="connsiteX13-1227" fmla="*/ 0 w 5840730"/>
              <a:gd name="connsiteY13-1228" fmla="*/ 6877051 h 6887937"/>
              <a:gd name="connsiteX14-1229" fmla="*/ 0 w 5840730"/>
              <a:gd name="connsiteY14-1230" fmla="*/ 0 h 6887937"/>
              <a:gd name="connsiteX0-1231" fmla="*/ 0 w 5840730"/>
              <a:gd name="connsiteY0-1232" fmla="*/ 0 h 6887937"/>
              <a:gd name="connsiteX1-1233" fmla="*/ 5840730 w 5840730"/>
              <a:gd name="connsiteY1-1234" fmla="*/ 0 h 6887937"/>
              <a:gd name="connsiteX2-1235" fmla="*/ 5090160 w 5840730"/>
              <a:gd name="connsiteY2-1236" fmla="*/ 2775915 h 6887937"/>
              <a:gd name="connsiteX3-1237" fmla="*/ 4853940 w 5840730"/>
              <a:gd name="connsiteY3-1238" fmla="*/ 2962605 h 6887937"/>
              <a:gd name="connsiteX4-1239" fmla="*/ 4754880 w 5840730"/>
              <a:gd name="connsiteY4-1240" fmla="*/ 2692095 h 6887937"/>
              <a:gd name="connsiteX5-1241" fmla="*/ 4979670 w 5840730"/>
              <a:gd name="connsiteY5-1242" fmla="*/ 1846275 h 6887937"/>
              <a:gd name="connsiteX6-1243" fmla="*/ 4872990 w 5840730"/>
              <a:gd name="connsiteY6-1244" fmla="*/ 1571955 h 6887937"/>
              <a:gd name="connsiteX7-1245" fmla="*/ 4655820 w 5840730"/>
              <a:gd name="connsiteY7-1246" fmla="*/ 1770075 h 6887937"/>
              <a:gd name="connsiteX8-1247" fmla="*/ 3901440 w 5840730"/>
              <a:gd name="connsiteY8-1248" fmla="*/ 4696155 h 6887937"/>
              <a:gd name="connsiteX9-1249" fmla="*/ 4213860 w 5840730"/>
              <a:gd name="connsiteY9-1250" fmla="*/ 4757115 h 6887937"/>
              <a:gd name="connsiteX10-1251" fmla="*/ 4457700 w 5840730"/>
              <a:gd name="connsiteY10-1252" fmla="*/ 3842715 h 6887937"/>
              <a:gd name="connsiteX11-1253" fmla="*/ 4785360 w 5840730"/>
              <a:gd name="connsiteY11-1254" fmla="*/ 3926535 h 6887937"/>
              <a:gd name="connsiteX12-1255" fmla="*/ 4028621 w 5840730"/>
              <a:gd name="connsiteY12-1256" fmla="*/ 6887937 h 6887937"/>
              <a:gd name="connsiteX13-1257" fmla="*/ 0 w 5840730"/>
              <a:gd name="connsiteY13-1258" fmla="*/ 6877051 h 6887937"/>
              <a:gd name="connsiteX14-1259" fmla="*/ 0 w 5840730"/>
              <a:gd name="connsiteY14-1260" fmla="*/ 0 h 6887937"/>
              <a:gd name="connsiteX0-1261" fmla="*/ 0 w 5840730"/>
              <a:gd name="connsiteY0-1262" fmla="*/ 0 h 6887937"/>
              <a:gd name="connsiteX1-1263" fmla="*/ 5840730 w 5840730"/>
              <a:gd name="connsiteY1-1264" fmla="*/ 0 h 6887937"/>
              <a:gd name="connsiteX2-1265" fmla="*/ 5090160 w 5840730"/>
              <a:gd name="connsiteY2-1266" fmla="*/ 2775915 h 6887937"/>
              <a:gd name="connsiteX3-1267" fmla="*/ 4853940 w 5840730"/>
              <a:gd name="connsiteY3-1268" fmla="*/ 2962605 h 6887937"/>
              <a:gd name="connsiteX4-1269" fmla="*/ 4754880 w 5840730"/>
              <a:gd name="connsiteY4-1270" fmla="*/ 2692095 h 6887937"/>
              <a:gd name="connsiteX5-1271" fmla="*/ 4979670 w 5840730"/>
              <a:gd name="connsiteY5-1272" fmla="*/ 1846275 h 6887937"/>
              <a:gd name="connsiteX6-1273" fmla="*/ 4872990 w 5840730"/>
              <a:gd name="connsiteY6-1274" fmla="*/ 1571955 h 6887937"/>
              <a:gd name="connsiteX7-1275" fmla="*/ 4655820 w 5840730"/>
              <a:gd name="connsiteY7-1276" fmla="*/ 1770075 h 6887937"/>
              <a:gd name="connsiteX8-1277" fmla="*/ 3901440 w 5840730"/>
              <a:gd name="connsiteY8-1278" fmla="*/ 4696155 h 6887937"/>
              <a:gd name="connsiteX9-1279" fmla="*/ 4213860 w 5840730"/>
              <a:gd name="connsiteY9-1280" fmla="*/ 4757115 h 6887937"/>
              <a:gd name="connsiteX10-1281" fmla="*/ 4457700 w 5840730"/>
              <a:gd name="connsiteY10-1282" fmla="*/ 3842715 h 6887937"/>
              <a:gd name="connsiteX11-1283" fmla="*/ 4785360 w 5840730"/>
              <a:gd name="connsiteY11-1284" fmla="*/ 3926535 h 6887937"/>
              <a:gd name="connsiteX12-1285" fmla="*/ 4028621 w 5840730"/>
              <a:gd name="connsiteY12-1286" fmla="*/ 6887937 h 6887937"/>
              <a:gd name="connsiteX13-1287" fmla="*/ 0 w 5840730"/>
              <a:gd name="connsiteY13-1288" fmla="*/ 6877051 h 6887937"/>
              <a:gd name="connsiteX14-1289" fmla="*/ 0 w 5840730"/>
              <a:gd name="connsiteY14-1290" fmla="*/ 0 h 6887937"/>
              <a:gd name="connsiteX0-1291" fmla="*/ 0 w 5840730"/>
              <a:gd name="connsiteY0-1292" fmla="*/ 0 h 6887937"/>
              <a:gd name="connsiteX1-1293" fmla="*/ 5840730 w 5840730"/>
              <a:gd name="connsiteY1-1294" fmla="*/ 0 h 6887937"/>
              <a:gd name="connsiteX2-1295" fmla="*/ 5090160 w 5840730"/>
              <a:gd name="connsiteY2-1296" fmla="*/ 2775915 h 6887937"/>
              <a:gd name="connsiteX3-1297" fmla="*/ 4853940 w 5840730"/>
              <a:gd name="connsiteY3-1298" fmla="*/ 2962605 h 6887937"/>
              <a:gd name="connsiteX4-1299" fmla="*/ 4754880 w 5840730"/>
              <a:gd name="connsiteY4-1300" fmla="*/ 2692095 h 6887937"/>
              <a:gd name="connsiteX5-1301" fmla="*/ 4979670 w 5840730"/>
              <a:gd name="connsiteY5-1302" fmla="*/ 1846275 h 6887937"/>
              <a:gd name="connsiteX6-1303" fmla="*/ 4872990 w 5840730"/>
              <a:gd name="connsiteY6-1304" fmla="*/ 1571955 h 6887937"/>
              <a:gd name="connsiteX7-1305" fmla="*/ 4655820 w 5840730"/>
              <a:gd name="connsiteY7-1306" fmla="*/ 1770075 h 6887937"/>
              <a:gd name="connsiteX8-1307" fmla="*/ 3901440 w 5840730"/>
              <a:gd name="connsiteY8-1308" fmla="*/ 4696155 h 6887937"/>
              <a:gd name="connsiteX9-1309" fmla="*/ 4213860 w 5840730"/>
              <a:gd name="connsiteY9-1310" fmla="*/ 4757115 h 6887937"/>
              <a:gd name="connsiteX10-1311" fmla="*/ 4457700 w 5840730"/>
              <a:gd name="connsiteY10-1312" fmla="*/ 3842715 h 6887937"/>
              <a:gd name="connsiteX11-1313" fmla="*/ 4785360 w 5840730"/>
              <a:gd name="connsiteY11-1314" fmla="*/ 3926535 h 6887937"/>
              <a:gd name="connsiteX12-1315" fmla="*/ 4028621 w 5840730"/>
              <a:gd name="connsiteY12-1316" fmla="*/ 6887937 h 6887937"/>
              <a:gd name="connsiteX13-1317" fmla="*/ 0 w 5840730"/>
              <a:gd name="connsiteY13-1318" fmla="*/ 6877051 h 6887937"/>
              <a:gd name="connsiteX14-1319" fmla="*/ 0 w 5840730"/>
              <a:gd name="connsiteY14-1320" fmla="*/ 0 h 6887937"/>
              <a:gd name="connsiteX0-1321" fmla="*/ 0 w 5840730"/>
              <a:gd name="connsiteY0-1322" fmla="*/ 0 h 6887937"/>
              <a:gd name="connsiteX1-1323" fmla="*/ 5840730 w 5840730"/>
              <a:gd name="connsiteY1-1324" fmla="*/ 0 h 6887937"/>
              <a:gd name="connsiteX2-1325" fmla="*/ 5090160 w 5840730"/>
              <a:gd name="connsiteY2-1326" fmla="*/ 2775915 h 6887937"/>
              <a:gd name="connsiteX3-1327" fmla="*/ 4853940 w 5840730"/>
              <a:gd name="connsiteY3-1328" fmla="*/ 2962605 h 6887937"/>
              <a:gd name="connsiteX4-1329" fmla="*/ 4754880 w 5840730"/>
              <a:gd name="connsiteY4-1330" fmla="*/ 2692095 h 6887937"/>
              <a:gd name="connsiteX5-1331" fmla="*/ 4979670 w 5840730"/>
              <a:gd name="connsiteY5-1332" fmla="*/ 1846275 h 6887937"/>
              <a:gd name="connsiteX6-1333" fmla="*/ 4872990 w 5840730"/>
              <a:gd name="connsiteY6-1334" fmla="*/ 1571955 h 6887937"/>
              <a:gd name="connsiteX7-1335" fmla="*/ 4655820 w 5840730"/>
              <a:gd name="connsiteY7-1336" fmla="*/ 1770075 h 6887937"/>
              <a:gd name="connsiteX8-1337" fmla="*/ 3901440 w 5840730"/>
              <a:gd name="connsiteY8-1338" fmla="*/ 4696155 h 6887937"/>
              <a:gd name="connsiteX9-1339" fmla="*/ 4213860 w 5840730"/>
              <a:gd name="connsiteY9-1340" fmla="*/ 4757115 h 6887937"/>
              <a:gd name="connsiteX10-1341" fmla="*/ 4457700 w 5840730"/>
              <a:gd name="connsiteY10-1342" fmla="*/ 3842715 h 6887937"/>
              <a:gd name="connsiteX11-1343" fmla="*/ 4785360 w 5840730"/>
              <a:gd name="connsiteY11-1344" fmla="*/ 3926535 h 6887937"/>
              <a:gd name="connsiteX12-1345" fmla="*/ 4028621 w 5840730"/>
              <a:gd name="connsiteY12-1346" fmla="*/ 6887937 h 6887937"/>
              <a:gd name="connsiteX13-1347" fmla="*/ 0 w 5840730"/>
              <a:gd name="connsiteY13-1348" fmla="*/ 6877051 h 6887937"/>
              <a:gd name="connsiteX14-1349" fmla="*/ 0 w 5840730"/>
              <a:gd name="connsiteY14-1350" fmla="*/ 0 h 6887937"/>
              <a:gd name="connsiteX0-1351" fmla="*/ 0 w 5840730"/>
              <a:gd name="connsiteY0-1352" fmla="*/ 0 h 6887937"/>
              <a:gd name="connsiteX1-1353" fmla="*/ 5840730 w 5840730"/>
              <a:gd name="connsiteY1-1354" fmla="*/ 0 h 6887937"/>
              <a:gd name="connsiteX2-1355" fmla="*/ 5090160 w 5840730"/>
              <a:gd name="connsiteY2-1356" fmla="*/ 2775915 h 6887937"/>
              <a:gd name="connsiteX3-1357" fmla="*/ 4853940 w 5840730"/>
              <a:gd name="connsiteY3-1358" fmla="*/ 2962605 h 6887937"/>
              <a:gd name="connsiteX4-1359" fmla="*/ 4754880 w 5840730"/>
              <a:gd name="connsiteY4-1360" fmla="*/ 2692095 h 6887937"/>
              <a:gd name="connsiteX5-1361" fmla="*/ 4979670 w 5840730"/>
              <a:gd name="connsiteY5-1362" fmla="*/ 1846275 h 6887937"/>
              <a:gd name="connsiteX6-1363" fmla="*/ 4872990 w 5840730"/>
              <a:gd name="connsiteY6-1364" fmla="*/ 1571955 h 6887937"/>
              <a:gd name="connsiteX7-1365" fmla="*/ 4655820 w 5840730"/>
              <a:gd name="connsiteY7-1366" fmla="*/ 1770075 h 6887937"/>
              <a:gd name="connsiteX8-1367" fmla="*/ 3901440 w 5840730"/>
              <a:gd name="connsiteY8-1368" fmla="*/ 4696155 h 6887937"/>
              <a:gd name="connsiteX9-1369" fmla="*/ 4213860 w 5840730"/>
              <a:gd name="connsiteY9-1370" fmla="*/ 4757115 h 6887937"/>
              <a:gd name="connsiteX10-1371" fmla="*/ 4457700 w 5840730"/>
              <a:gd name="connsiteY10-1372" fmla="*/ 3842715 h 6887937"/>
              <a:gd name="connsiteX11-1373" fmla="*/ 4560570 w 5840730"/>
              <a:gd name="connsiteY11-1374" fmla="*/ 4120845 h 6887937"/>
              <a:gd name="connsiteX12-1375" fmla="*/ 4785360 w 5840730"/>
              <a:gd name="connsiteY12-1376" fmla="*/ 3926535 h 6887937"/>
              <a:gd name="connsiteX13-1377" fmla="*/ 4028621 w 5840730"/>
              <a:gd name="connsiteY13-1378" fmla="*/ 6887937 h 6887937"/>
              <a:gd name="connsiteX14-1379" fmla="*/ 0 w 5840730"/>
              <a:gd name="connsiteY14-1380" fmla="*/ 6877051 h 6887937"/>
              <a:gd name="connsiteX15" fmla="*/ 0 w 5840730"/>
              <a:gd name="connsiteY15" fmla="*/ 0 h 6887937"/>
              <a:gd name="connsiteX0-1381" fmla="*/ 0 w 5840730"/>
              <a:gd name="connsiteY0-1382" fmla="*/ 0 h 6887937"/>
              <a:gd name="connsiteX1-1383" fmla="*/ 5840730 w 5840730"/>
              <a:gd name="connsiteY1-1384" fmla="*/ 0 h 6887937"/>
              <a:gd name="connsiteX2-1385" fmla="*/ 5090160 w 5840730"/>
              <a:gd name="connsiteY2-1386" fmla="*/ 2775915 h 6887937"/>
              <a:gd name="connsiteX3-1387" fmla="*/ 4853940 w 5840730"/>
              <a:gd name="connsiteY3-1388" fmla="*/ 2962605 h 6887937"/>
              <a:gd name="connsiteX4-1389" fmla="*/ 4754880 w 5840730"/>
              <a:gd name="connsiteY4-1390" fmla="*/ 2692095 h 6887937"/>
              <a:gd name="connsiteX5-1391" fmla="*/ 4979670 w 5840730"/>
              <a:gd name="connsiteY5-1392" fmla="*/ 1846275 h 6887937"/>
              <a:gd name="connsiteX6-1393" fmla="*/ 4872990 w 5840730"/>
              <a:gd name="connsiteY6-1394" fmla="*/ 1571955 h 6887937"/>
              <a:gd name="connsiteX7-1395" fmla="*/ 4655820 w 5840730"/>
              <a:gd name="connsiteY7-1396" fmla="*/ 1770075 h 6887937"/>
              <a:gd name="connsiteX8-1397" fmla="*/ 3901440 w 5840730"/>
              <a:gd name="connsiteY8-1398" fmla="*/ 4696155 h 6887937"/>
              <a:gd name="connsiteX9-1399" fmla="*/ 4213860 w 5840730"/>
              <a:gd name="connsiteY9-1400" fmla="*/ 4757115 h 6887937"/>
              <a:gd name="connsiteX10-1401" fmla="*/ 4457700 w 5840730"/>
              <a:gd name="connsiteY10-1402" fmla="*/ 3842715 h 6887937"/>
              <a:gd name="connsiteX11-1403" fmla="*/ 4709160 w 5840730"/>
              <a:gd name="connsiteY11-1404" fmla="*/ 3633165 h 6887937"/>
              <a:gd name="connsiteX12-1405" fmla="*/ 4785360 w 5840730"/>
              <a:gd name="connsiteY12-1406" fmla="*/ 3926535 h 6887937"/>
              <a:gd name="connsiteX13-1407" fmla="*/ 4028621 w 5840730"/>
              <a:gd name="connsiteY13-1408" fmla="*/ 6887937 h 6887937"/>
              <a:gd name="connsiteX14-1409" fmla="*/ 0 w 5840730"/>
              <a:gd name="connsiteY14-1410" fmla="*/ 6877051 h 6887937"/>
              <a:gd name="connsiteX15-1411" fmla="*/ 0 w 5840730"/>
              <a:gd name="connsiteY15-1412" fmla="*/ 0 h 6887937"/>
              <a:gd name="connsiteX0-1413" fmla="*/ 0 w 5840730"/>
              <a:gd name="connsiteY0-1414" fmla="*/ 0 h 6887937"/>
              <a:gd name="connsiteX1-1415" fmla="*/ 5840730 w 5840730"/>
              <a:gd name="connsiteY1-1416" fmla="*/ 0 h 6887937"/>
              <a:gd name="connsiteX2-1417" fmla="*/ 5090160 w 5840730"/>
              <a:gd name="connsiteY2-1418" fmla="*/ 2775915 h 6887937"/>
              <a:gd name="connsiteX3-1419" fmla="*/ 4853940 w 5840730"/>
              <a:gd name="connsiteY3-1420" fmla="*/ 2962605 h 6887937"/>
              <a:gd name="connsiteX4-1421" fmla="*/ 4754880 w 5840730"/>
              <a:gd name="connsiteY4-1422" fmla="*/ 2692095 h 6887937"/>
              <a:gd name="connsiteX5-1423" fmla="*/ 4979670 w 5840730"/>
              <a:gd name="connsiteY5-1424" fmla="*/ 1846275 h 6887937"/>
              <a:gd name="connsiteX6-1425" fmla="*/ 4872990 w 5840730"/>
              <a:gd name="connsiteY6-1426" fmla="*/ 1571955 h 6887937"/>
              <a:gd name="connsiteX7-1427" fmla="*/ 4655820 w 5840730"/>
              <a:gd name="connsiteY7-1428" fmla="*/ 1770075 h 6887937"/>
              <a:gd name="connsiteX8-1429" fmla="*/ 3901440 w 5840730"/>
              <a:gd name="connsiteY8-1430" fmla="*/ 4696155 h 6887937"/>
              <a:gd name="connsiteX9-1431" fmla="*/ 4213860 w 5840730"/>
              <a:gd name="connsiteY9-1432" fmla="*/ 4757115 h 6887937"/>
              <a:gd name="connsiteX10-1433" fmla="*/ 4457700 w 5840730"/>
              <a:gd name="connsiteY10-1434" fmla="*/ 3842715 h 6887937"/>
              <a:gd name="connsiteX11-1435" fmla="*/ 4686300 w 5840730"/>
              <a:gd name="connsiteY11-1436" fmla="*/ 3713175 h 6887937"/>
              <a:gd name="connsiteX12-1437" fmla="*/ 4785360 w 5840730"/>
              <a:gd name="connsiteY12-1438" fmla="*/ 3926535 h 6887937"/>
              <a:gd name="connsiteX13-1439" fmla="*/ 4028621 w 5840730"/>
              <a:gd name="connsiteY13-1440" fmla="*/ 6887937 h 6887937"/>
              <a:gd name="connsiteX14-1441" fmla="*/ 0 w 5840730"/>
              <a:gd name="connsiteY14-1442" fmla="*/ 6877051 h 6887937"/>
              <a:gd name="connsiteX15-1443" fmla="*/ 0 w 5840730"/>
              <a:gd name="connsiteY15-1444" fmla="*/ 0 h 6887937"/>
              <a:gd name="connsiteX0-1445" fmla="*/ 0 w 5840730"/>
              <a:gd name="connsiteY0-1446" fmla="*/ 0 h 6887937"/>
              <a:gd name="connsiteX1-1447" fmla="*/ 5840730 w 5840730"/>
              <a:gd name="connsiteY1-1448" fmla="*/ 0 h 6887937"/>
              <a:gd name="connsiteX2-1449" fmla="*/ 5090160 w 5840730"/>
              <a:gd name="connsiteY2-1450" fmla="*/ 2775915 h 6887937"/>
              <a:gd name="connsiteX3-1451" fmla="*/ 4853940 w 5840730"/>
              <a:gd name="connsiteY3-1452" fmla="*/ 2962605 h 6887937"/>
              <a:gd name="connsiteX4-1453" fmla="*/ 4754880 w 5840730"/>
              <a:gd name="connsiteY4-1454" fmla="*/ 2692095 h 6887937"/>
              <a:gd name="connsiteX5-1455" fmla="*/ 4979670 w 5840730"/>
              <a:gd name="connsiteY5-1456" fmla="*/ 1846275 h 6887937"/>
              <a:gd name="connsiteX6-1457" fmla="*/ 4872990 w 5840730"/>
              <a:gd name="connsiteY6-1458" fmla="*/ 1571955 h 6887937"/>
              <a:gd name="connsiteX7-1459" fmla="*/ 4655820 w 5840730"/>
              <a:gd name="connsiteY7-1460" fmla="*/ 1770075 h 6887937"/>
              <a:gd name="connsiteX8-1461" fmla="*/ 3901440 w 5840730"/>
              <a:gd name="connsiteY8-1462" fmla="*/ 4696155 h 6887937"/>
              <a:gd name="connsiteX9-1463" fmla="*/ 4213860 w 5840730"/>
              <a:gd name="connsiteY9-1464" fmla="*/ 4757115 h 6887937"/>
              <a:gd name="connsiteX10-1465" fmla="*/ 4457700 w 5840730"/>
              <a:gd name="connsiteY10-1466" fmla="*/ 3842715 h 6887937"/>
              <a:gd name="connsiteX11-1467" fmla="*/ 4686300 w 5840730"/>
              <a:gd name="connsiteY11-1468" fmla="*/ 3713175 h 6887937"/>
              <a:gd name="connsiteX12-1469" fmla="*/ 4785360 w 5840730"/>
              <a:gd name="connsiteY12-1470" fmla="*/ 3926535 h 6887937"/>
              <a:gd name="connsiteX13-1471" fmla="*/ 4028621 w 5840730"/>
              <a:gd name="connsiteY13-1472" fmla="*/ 6887937 h 6887937"/>
              <a:gd name="connsiteX14-1473" fmla="*/ 0 w 5840730"/>
              <a:gd name="connsiteY14-1474" fmla="*/ 6877051 h 6887937"/>
              <a:gd name="connsiteX15-1475" fmla="*/ 0 w 5840730"/>
              <a:gd name="connsiteY15-1476" fmla="*/ 0 h 6887937"/>
              <a:gd name="connsiteX0-1477" fmla="*/ 0 w 5840730"/>
              <a:gd name="connsiteY0-1478" fmla="*/ 0 h 6887937"/>
              <a:gd name="connsiteX1-1479" fmla="*/ 5840730 w 5840730"/>
              <a:gd name="connsiteY1-1480" fmla="*/ 0 h 6887937"/>
              <a:gd name="connsiteX2-1481" fmla="*/ 5090160 w 5840730"/>
              <a:gd name="connsiteY2-1482" fmla="*/ 2775915 h 6887937"/>
              <a:gd name="connsiteX3-1483" fmla="*/ 4853940 w 5840730"/>
              <a:gd name="connsiteY3-1484" fmla="*/ 2962605 h 6887937"/>
              <a:gd name="connsiteX4-1485" fmla="*/ 4754880 w 5840730"/>
              <a:gd name="connsiteY4-1486" fmla="*/ 2692095 h 6887937"/>
              <a:gd name="connsiteX5-1487" fmla="*/ 4979670 w 5840730"/>
              <a:gd name="connsiteY5-1488" fmla="*/ 1846275 h 6887937"/>
              <a:gd name="connsiteX6-1489" fmla="*/ 4872990 w 5840730"/>
              <a:gd name="connsiteY6-1490" fmla="*/ 1571955 h 6887937"/>
              <a:gd name="connsiteX7-1491" fmla="*/ 4655820 w 5840730"/>
              <a:gd name="connsiteY7-1492" fmla="*/ 1770075 h 6887937"/>
              <a:gd name="connsiteX8-1493" fmla="*/ 3901440 w 5840730"/>
              <a:gd name="connsiteY8-1494" fmla="*/ 4696155 h 6887937"/>
              <a:gd name="connsiteX9-1495" fmla="*/ 4213860 w 5840730"/>
              <a:gd name="connsiteY9-1496" fmla="*/ 4757115 h 6887937"/>
              <a:gd name="connsiteX10-1497" fmla="*/ 4457700 w 5840730"/>
              <a:gd name="connsiteY10-1498" fmla="*/ 3842715 h 6887937"/>
              <a:gd name="connsiteX11-1499" fmla="*/ 4686300 w 5840730"/>
              <a:gd name="connsiteY11-1500" fmla="*/ 3713175 h 6887937"/>
              <a:gd name="connsiteX12-1501" fmla="*/ 4785360 w 5840730"/>
              <a:gd name="connsiteY12-1502" fmla="*/ 3926535 h 6887937"/>
              <a:gd name="connsiteX13-1503" fmla="*/ 4028621 w 5840730"/>
              <a:gd name="connsiteY13-1504" fmla="*/ 6887937 h 6887937"/>
              <a:gd name="connsiteX14-1505" fmla="*/ 0 w 5840730"/>
              <a:gd name="connsiteY14-1506" fmla="*/ 6877051 h 6887937"/>
              <a:gd name="connsiteX15-1507" fmla="*/ 0 w 5840730"/>
              <a:gd name="connsiteY15-1508" fmla="*/ 0 h 6887937"/>
              <a:gd name="connsiteX0-1509" fmla="*/ 0 w 5840730"/>
              <a:gd name="connsiteY0-1510" fmla="*/ 0 h 6887937"/>
              <a:gd name="connsiteX1-1511" fmla="*/ 5840730 w 5840730"/>
              <a:gd name="connsiteY1-1512" fmla="*/ 0 h 6887937"/>
              <a:gd name="connsiteX2-1513" fmla="*/ 5090160 w 5840730"/>
              <a:gd name="connsiteY2-1514" fmla="*/ 2775915 h 6887937"/>
              <a:gd name="connsiteX3-1515" fmla="*/ 4853940 w 5840730"/>
              <a:gd name="connsiteY3-1516" fmla="*/ 2962605 h 6887937"/>
              <a:gd name="connsiteX4-1517" fmla="*/ 4754880 w 5840730"/>
              <a:gd name="connsiteY4-1518" fmla="*/ 2692095 h 6887937"/>
              <a:gd name="connsiteX5-1519" fmla="*/ 4979670 w 5840730"/>
              <a:gd name="connsiteY5-1520" fmla="*/ 1846275 h 6887937"/>
              <a:gd name="connsiteX6-1521" fmla="*/ 4872990 w 5840730"/>
              <a:gd name="connsiteY6-1522" fmla="*/ 1571955 h 6887937"/>
              <a:gd name="connsiteX7-1523" fmla="*/ 4655820 w 5840730"/>
              <a:gd name="connsiteY7-1524" fmla="*/ 1770075 h 6887937"/>
              <a:gd name="connsiteX8-1525" fmla="*/ 3901440 w 5840730"/>
              <a:gd name="connsiteY8-1526" fmla="*/ 4696155 h 6887937"/>
              <a:gd name="connsiteX9-1527" fmla="*/ 4213860 w 5840730"/>
              <a:gd name="connsiteY9-1528" fmla="*/ 4757115 h 6887937"/>
              <a:gd name="connsiteX10-1529" fmla="*/ 4457700 w 5840730"/>
              <a:gd name="connsiteY10-1530" fmla="*/ 3842715 h 6887937"/>
              <a:gd name="connsiteX11-1531" fmla="*/ 4686300 w 5840730"/>
              <a:gd name="connsiteY11-1532" fmla="*/ 3713175 h 6887937"/>
              <a:gd name="connsiteX12-1533" fmla="*/ 4785360 w 5840730"/>
              <a:gd name="connsiteY12-1534" fmla="*/ 3926535 h 6887937"/>
              <a:gd name="connsiteX13-1535" fmla="*/ 4028621 w 5840730"/>
              <a:gd name="connsiteY13-1536" fmla="*/ 6887937 h 6887937"/>
              <a:gd name="connsiteX14-1537" fmla="*/ 0 w 5840730"/>
              <a:gd name="connsiteY14-1538" fmla="*/ 6877051 h 6887937"/>
              <a:gd name="connsiteX15-1539" fmla="*/ 0 w 5840730"/>
              <a:gd name="connsiteY15-1540" fmla="*/ 0 h 6887937"/>
              <a:gd name="connsiteX0-1541" fmla="*/ 0 w 5840730"/>
              <a:gd name="connsiteY0-1542" fmla="*/ 0 h 6887937"/>
              <a:gd name="connsiteX1-1543" fmla="*/ 5840730 w 5840730"/>
              <a:gd name="connsiteY1-1544" fmla="*/ 0 h 6887937"/>
              <a:gd name="connsiteX2-1545" fmla="*/ 5090160 w 5840730"/>
              <a:gd name="connsiteY2-1546" fmla="*/ 2775915 h 6887937"/>
              <a:gd name="connsiteX3-1547" fmla="*/ 4853940 w 5840730"/>
              <a:gd name="connsiteY3-1548" fmla="*/ 2962605 h 6887937"/>
              <a:gd name="connsiteX4-1549" fmla="*/ 4754880 w 5840730"/>
              <a:gd name="connsiteY4-1550" fmla="*/ 2692095 h 6887937"/>
              <a:gd name="connsiteX5-1551" fmla="*/ 4979670 w 5840730"/>
              <a:gd name="connsiteY5-1552" fmla="*/ 1846275 h 6887937"/>
              <a:gd name="connsiteX6-1553" fmla="*/ 4872990 w 5840730"/>
              <a:gd name="connsiteY6-1554" fmla="*/ 1571955 h 6887937"/>
              <a:gd name="connsiteX7-1555" fmla="*/ 4655820 w 5840730"/>
              <a:gd name="connsiteY7-1556" fmla="*/ 1770075 h 6887937"/>
              <a:gd name="connsiteX8-1557" fmla="*/ 3901440 w 5840730"/>
              <a:gd name="connsiteY8-1558" fmla="*/ 4696155 h 6887937"/>
              <a:gd name="connsiteX9-1559" fmla="*/ 4213860 w 5840730"/>
              <a:gd name="connsiteY9-1560" fmla="*/ 4757115 h 6887937"/>
              <a:gd name="connsiteX10-1561" fmla="*/ 4457700 w 5840730"/>
              <a:gd name="connsiteY10-1562" fmla="*/ 3842715 h 6887937"/>
              <a:gd name="connsiteX11-1563" fmla="*/ 4686300 w 5840730"/>
              <a:gd name="connsiteY11-1564" fmla="*/ 3713175 h 6887937"/>
              <a:gd name="connsiteX12-1565" fmla="*/ 4785360 w 5840730"/>
              <a:gd name="connsiteY12-1566" fmla="*/ 3926535 h 6887937"/>
              <a:gd name="connsiteX13-1567" fmla="*/ 4028621 w 5840730"/>
              <a:gd name="connsiteY13-1568" fmla="*/ 6887937 h 6887937"/>
              <a:gd name="connsiteX14-1569" fmla="*/ 0 w 5840730"/>
              <a:gd name="connsiteY14-1570" fmla="*/ 6877051 h 6887937"/>
              <a:gd name="connsiteX15-1571" fmla="*/ 0 w 5840730"/>
              <a:gd name="connsiteY15-1572" fmla="*/ 0 h 6887937"/>
              <a:gd name="connsiteX0-1573" fmla="*/ 0 w 5840730"/>
              <a:gd name="connsiteY0-1574" fmla="*/ 0 h 6887937"/>
              <a:gd name="connsiteX1-1575" fmla="*/ 5840730 w 5840730"/>
              <a:gd name="connsiteY1-1576" fmla="*/ 0 h 6887937"/>
              <a:gd name="connsiteX2-1577" fmla="*/ 5090160 w 5840730"/>
              <a:gd name="connsiteY2-1578" fmla="*/ 2775915 h 6887937"/>
              <a:gd name="connsiteX3-1579" fmla="*/ 4853940 w 5840730"/>
              <a:gd name="connsiteY3-1580" fmla="*/ 2962605 h 6887937"/>
              <a:gd name="connsiteX4-1581" fmla="*/ 4754880 w 5840730"/>
              <a:gd name="connsiteY4-1582" fmla="*/ 2692095 h 6887937"/>
              <a:gd name="connsiteX5-1583" fmla="*/ 4979670 w 5840730"/>
              <a:gd name="connsiteY5-1584" fmla="*/ 1846275 h 6887937"/>
              <a:gd name="connsiteX6-1585" fmla="*/ 4872990 w 5840730"/>
              <a:gd name="connsiteY6-1586" fmla="*/ 1571955 h 6887937"/>
              <a:gd name="connsiteX7-1587" fmla="*/ 4655820 w 5840730"/>
              <a:gd name="connsiteY7-1588" fmla="*/ 1770075 h 6887937"/>
              <a:gd name="connsiteX8-1589" fmla="*/ 3901440 w 5840730"/>
              <a:gd name="connsiteY8-1590" fmla="*/ 4696155 h 6887937"/>
              <a:gd name="connsiteX9-1591" fmla="*/ 4213860 w 5840730"/>
              <a:gd name="connsiteY9-1592" fmla="*/ 4757115 h 6887937"/>
              <a:gd name="connsiteX10-1593" fmla="*/ 4457700 w 5840730"/>
              <a:gd name="connsiteY10-1594" fmla="*/ 3842715 h 6887937"/>
              <a:gd name="connsiteX11-1595" fmla="*/ 4686300 w 5840730"/>
              <a:gd name="connsiteY11-1596" fmla="*/ 3713175 h 6887937"/>
              <a:gd name="connsiteX12-1597" fmla="*/ 4785360 w 5840730"/>
              <a:gd name="connsiteY12-1598" fmla="*/ 3926535 h 6887937"/>
              <a:gd name="connsiteX13-1599" fmla="*/ 4028621 w 5840730"/>
              <a:gd name="connsiteY13-1600" fmla="*/ 6887937 h 6887937"/>
              <a:gd name="connsiteX14-1601" fmla="*/ 0 w 5840730"/>
              <a:gd name="connsiteY14-1602" fmla="*/ 6877051 h 6887937"/>
              <a:gd name="connsiteX15-1603" fmla="*/ 0 w 5840730"/>
              <a:gd name="connsiteY15-1604" fmla="*/ 0 h 6887937"/>
              <a:gd name="connsiteX0-1605" fmla="*/ 0 w 5840730"/>
              <a:gd name="connsiteY0-1606" fmla="*/ 0 h 6887937"/>
              <a:gd name="connsiteX1-1607" fmla="*/ 5840730 w 5840730"/>
              <a:gd name="connsiteY1-1608" fmla="*/ 0 h 6887937"/>
              <a:gd name="connsiteX2-1609" fmla="*/ 5090160 w 5840730"/>
              <a:gd name="connsiteY2-1610" fmla="*/ 2775915 h 6887937"/>
              <a:gd name="connsiteX3-1611" fmla="*/ 4853940 w 5840730"/>
              <a:gd name="connsiteY3-1612" fmla="*/ 2962605 h 6887937"/>
              <a:gd name="connsiteX4-1613" fmla="*/ 4754880 w 5840730"/>
              <a:gd name="connsiteY4-1614" fmla="*/ 2692095 h 6887937"/>
              <a:gd name="connsiteX5-1615" fmla="*/ 4979670 w 5840730"/>
              <a:gd name="connsiteY5-1616" fmla="*/ 1846275 h 6887937"/>
              <a:gd name="connsiteX6-1617" fmla="*/ 4872990 w 5840730"/>
              <a:gd name="connsiteY6-1618" fmla="*/ 1571955 h 6887937"/>
              <a:gd name="connsiteX7-1619" fmla="*/ 4655820 w 5840730"/>
              <a:gd name="connsiteY7-1620" fmla="*/ 1770075 h 6887937"/>
              <a:gd name="connsiteX8-1621" fmla="*/ 3901440 w 5840730"/>
              <a:gd name="connsiteY8-1622" fmla="*/ 4696155 h 6887937"/>
              <a:gd name="connsiteX9-1623" fmla="*/ 4213860 w 5840730"/>
              <a:gd name="connsiteY9-1624" fmla="*/ 4757115 h 6887937"/>
              <a:gd name="connsiteX10-1625" fmla="*/ 4457700 w 5840730"/>
              <a:gd name="connsiteY10-1626" fmla="*/ 3842715 h 6887937"/>
              <a:gd name="connsiteX11-1627" fmla="*/ 4686300 w 5840730"/>
              <a:gd name="connsiteY11-1628" fmla="*/ 3713175 h 6887937"/>
              <a:gd name="connsiteX12-1629" fmla="*/ 4785360 w 5840730"/>
              <a:gd name="connsiteY12-1630" fmla="*/ 3926535 h 6887937"/>
              <a:gd name="connsiteX13-1631" fmla="*/ 4028621 w 5840730"/>
              <a:gd name="connsiteY13-1632" fmla="*/ 6887937 h 6887937"/>
              <a:gd name="connsiteX14-1633" fmla="*/ 0 w 5840730"/>
              <a:gd name="connsiteY14-1634" fmla="*/ 6877051 h 6887937"/>
              <a:gd name="connsiteX15-1635" fmla="*/ 0 w 5840730"/>
              <a:gd name="connsiteY15-1636" fmla="*/ 0 h 6887937"/>
              <a:gd name="connsiteX0-1637" fmla="*/ 0 w 5840730"/>
              <a:gd name="connsiteY0-1638" fmla="*/ 0 h 6887937"/>
              <a:gd name="connsiteX1-1639" fmla="*/ 5840730 w 5840730"/>
              <a:gd name="connsiteY1-1640" fmla="*/ 0 h 6887937"/>
              <a:gd name="connsiteX2-1641" fmla="*/ 5090160 w 5840730"/>
              <a:gd name="connsiteY2-1642" fmla="*/ 2775915 h 6887937"/>
              <a:gd name="connsiteX3-1643" fmla="*/ 4853940 w 5840730"/>
              <a:gd name="connsiteY3-1644" fmla="*/ 2962605 h 6887937"/>
              <a:gd name="connsiteX4-1645" fmla="*/ 4754880 w 5840730"/>
              <a:gd name="connsiteY4-1646" fmla="*/ 2692095 h 6887937"/>
              <a:gd name="connsiteX5-1647" fmla="*/ 4979670 w 5840730"/>
              <a:gd name="connsiteY5-1648" fmla="*/ 1846275 h 6887937"/>
              <a:gd name="connsiteX6-1649" fmla="*/ 4872990 w 5840730"/>
              <a:gd name="connsiteY6-1650" fmla="*/ 1571955 h 6887937"/>
              <a:gd name="connsiteX7-1651" fmla="*/ 4655820 w 5840730"/>
              <a:gd name="connsiteY7-1652" fmla="*/ 1770075 h 6887937"/>
              <a:gd name="connsiteX8-1653" fmla="*/ 3901440 w 5840730"/>
              <a:gd name="connsiteY8-1654" fmla="*/ 4696155 h 6887937"/>
              <a:gd name="connsiteX9-1655" fmla="*/ 4213860 w 5840730"/>
              <a:gd name="connsiteY9-1656" fmla="*/ 4757115 h 6887937"/>
              <a:gd name="connsiteX10-1657" fmla="*/ 4457700 w 5840730"/>
              <a:gd name="connsiteY10-1658" fmla="*/ 3842715 h 6887937"/>
              <a:gd name="connsiteX11-1659" fmla="*/ 4686300 w 5840730"/>
              <a:gd name="connsiteY11-1660" fmla="*/ 3713175 h 6887937"/>
              <a:gd name="connsiteX12-1661" fmla="*/ 4785360 w 5840730"/>
              <a:gd name="connsiteY12-1662" fmla="*/ 3926535 h 6887937"/>
              <a:gd name="connsiteX13-1663" fmla="*/ 4028621 w 5840730"/>
              <a:gd name="connsiteY13-1664" fmla="*/ 6887937 h 6887937"/>
              <a:gd name="connsiteX14-1665" fmla="*/ 0 w 5840730"/>
              <a:gd name="connsiteY14-1666" fmla="*/ 6877051 h 6887937"/>
              <a:gd name="connsiteX15-1667" fmla="*/ 0 w 5840730"/>
              <a:gd name="connsiteY15-1668" fmla="*/ 0 h 6887937"/>
              <a:gd name="connsiteX0-1669" fmla="*/ 0 w 5840730"/>
              <a:gd name="connsiteY0-1670" fmla="*/ 0 h 6887937"/>
              <a:gd name="connsiteX1-1671" fmla="*/ 5840730 w 5840730"/>
              <a:gd name="connsiteY1-1672" fmla="*/ 0 h 6887937"/>
              <a:gd name="connsiteX2-1673" fmla="*/ 5090160 w 5840730"/>
              <a:gd name="connsiteY2-1674" fmla="*/ 2775915 h 6887937"/>
              <a:gd name="connsiteX3-1675" fmla="*/ 4853940 w 5840730"/>
              <a:gd name="connsiteY3-1676" fmla="*/ 2962605 h 6887937"/>
              <a:gd name="connsiteX4-1677" fmla="*/ 4754880 w 5840730"/>
              <a:gd name="connsiteY4-1678" fmla="*/ 2692095 h 6887937"/>
              <a:gd name="connsiteX5-1679" fmla="*/ 4979670 w 5840730"/>
              <a:gd name="connsiteY5-1680" fmla="*/ 1846275 h 6887937"/>
              <a:gd name="connsiteX6-1681" fmla="*/ 4872990 w 5840730"/>
              <a:gd name="connsiteY6-1682" fmla="*/ 1571955 h 6887937"/>
              <a:gd name="connsiteX7-1683" fmla="*/ 4655820 w 5840730"/>
              <a:gd name="connsiteY7-1684" fmla="*/ 1770075 h 6887937"/>
              <a:gd name="connsiteX8-1685" fmla="*/ 3901440 w 5840730"/>
              <a:gd name="connsiteY8-1686" fmla="*/ 4696155 h 6887937"/>
              <a:gd name="connsiteX9-1687" fmla="*/ 4213860 w 5840730"/>
              <a:gd name="connsiteY9-1688" fmla="*/ 4757115 h 6887937"/>
              <a:gd name="connsiteX10-1689" fmla="*/ 4457700 w 5840730"/>
              <a:gd name="connsiteY10-1690" fmla="*/ 3842715 h 6887937"/>
              <a:gd name="connsiteX11-1691" fmla="*/ 4686300 w 5840730"/>
              <a:gd name="connsiteY11-1692" fmla="*/ 3713175 h 6887937"/>
              <a:gd name="connsiteX12-1693" fmla="*/ 4785360 w 5840730"/>
              <a:gd name="connsiteY12-1694" fmla="*/ 3926535 h 6887937"/>
              <a:gd name="connsiteX13-1695" fmla="*/ 4028621 w 5840730"/>
              <a:gd name="connsiteY13-1696" fmla="*/ 6887937 h 6887937"/>
              <a:gd name="connsiteX14-1697" fmla="*/ 0 w 5840730"/>
              <a:gd name="connsiteY14-1698" fmla="*/ 6877051 h 6887937"/>
              <a:gd name="connsiteX15-1699" fmla="*/ 0 w 5840730"/>
              <a:gd name="connsiteY15-1700" fmla="*/ 0 h 6887937"/>
              <a:gd name="connsiteX0-1701" fmla="*/ 0 w 5840730"/>
              <a:gd name="connsiteY0-1702" fmla="*/ 0 h 6887937"/>
              <a:gd name="connsiteX1-1703" fmla="*/ 5840730 w 5840730"/>
              <a:gd name="connsiteY1-1704" fmla="*/ 0 h 6887937"/>
              <a:gd name="connsiteX2-1705" fmla="*/ 5090160 w 5840730"/>
              <a:gd name="connsiteY2-1706" fmla="*/ 2775915 h 6887937"/>
              <a:gd name="connsiteX3-1707" fmla="*/ 4853940 w 5840730"/>
              <a:gd name="connsiteY3-1708" fmla="*/ 2962605 h 6887937"/>
              <a:gd name="connsiteX4-1709" fmla="*/ 4754880 w 5840730"/>
              <a:gd name="connsiteY4-1710" fmla="*/ 2692095 h 6887937"/>
              <a:gd name="connsiteX5-1711" fmla="*/ 4979670 w 5840730"/>
              <a:gd name="connsiteY5-1712" fmla="*/ 1846275 h 6887937"/>
              <a:gd name="connsiteX6-1713" fmla="*/ 4872990 w 5840730"/>
              <a:gd name="connsiteY6-1714" fmla="*/ 1571955 h 6887937"/>
              <a:gd name="connsiteX7-1715" fmla="*/ 4655820 w 5840730"/>
              <a:gd name="connsiteY7-1716" fmla="*/ 1770075 h 6887937"/>
              <a:gd name="connsiteX8-1717" fmla="*/ 3901440 w 5840730"/>
              <a:gd name="connsiteY8-1718" fmla="*/ 4696155 h 6887937"/>
              <a:gd name="connsiteX9-1719" fmla="*/ 4213860 w 5840730"/>
              <a:gd name="connsiteY9-1720" fmla="*/ 4757115 h 6887937"/>
              <a:gd name="connsiteX10-1721" fmla="*/ 4457700 w 5840730"/>
              <a:gd name="connsiteY10-1722" fmla="*/ 3842715 h 6887937"/>
              <a:gd name="connsiteX11-1723" fmla="*/ 4686300 w 5840730"/>
              <a:gd name="connsiteY11-1724" fmla="*/ 3713175 h 6887937"/>
              <a:gd name="connsiteX12-1725" fmla="*/ 4785360 w 5840730"/>
              <a:gd name="connsiteY12-1726" fmla="*/ 3926535 h 6887937"/>
              <a:gd name="connsiteX13-1727" fmla="*/ 4028621 w 5840730"/>
              <a:gd name="connsiteY13-1728" fmla="*/ 6887937 h 6887937"/>
              <a:gd name="connsiteX14-1729" fmla="*/ 0 w 5840730"/>
              <a:gd name="connsiteY14-1730" fmla="*/ 6877051 h 6887937"/>
              <a:gd name="connsiteX15-1731" fmla="*/ 0 w 5840730"/>
              <a:gd name="connsiteY15-1732" fmla="*/ 0 h 6887937"/>
              <a:gd name="connsiteX0-1733" fmla="*/ 0 w 5840730"/>
              <a:gd name="connsiteY0-1734" fmla="*/ 0 h 6887937"/>
              <a:gd name="connsiteX1-1735" fmla="*/ 5840730 w 5840730"/>
              <a:gd name="connsiteY1-1736" fmla="*/ 0 h 6887937"/>
              <a:gd name="connsiteX2-1737" fmla="*/ 5090160 w 5840730"/>
              <a:gd name="connsiteY2-1738" fmla="*/ 2775915 h 6887937"/>
              <a:gd name="connsiteX3-1739" fmla="*/ 4853940 w 5840730"/>
              <a:gd name="connsiteY3-1740" fmla="*/ 2962605 h 6887937"/>
              <a:gd name="connsiteX4-1741" fmla="*/ 4754880 w 5840730"/>
              <a:gd name="connsiteY4-1742" fmla="*/ 2692095 h 6887937"/>
              <a:gd name="connsiteX5-1743" fmla="*/ 4979670 w 5840730"/>
              <a:gd name="connsiteY5-1744" fmla="*/ 1846275 h 6887937"/>
              <a:gd name="connsiteX6-1745" fmla="*/ 4872990 w 5840730"/>
              <a:gd name="connsiteY6-1746" fmla="*/ 1571955 h 6887937"/>
              <a:gd name="connsiteX7-1747" fmla="*/ 4655820 w 5840730"/>
              <a:gd name="connsiteY7-1748" fmla="*/ 1770075 h 6887937"/>
              <a:gd name="connsiteX8-1749" fmla="*/ 3901440 w 5840730"/>
              <a:gd name="connsiteY8-1750" fmla="*/ 4696155 h 6887937"/>
              <a:gd name="connsiteX9-1751" fmla="*/ 4213860 w 5840730"/>
              <a:gd name="connsiteY9-1752" fmla="*/ 4757115 h 6887937"/>
              <a:gd name="connsiteX10-1753" fmla="*/ 4457700 w 5840730"/>
              <a:gd name="connsiteY10-1754" fmla="*/ 3842715 h 6887937"/>
              <a:gd name="connsiteX11-1755" fmla="*/ 4686300 w 5840730"/>
              <a:gd name="connsiteY11-1756" fmla="*/ 3713175 h 6887937"/>
              <a:gd name="connsiteX12-1757" fmla="*/ 4785360 w 5840730"/>
              <a:gd name="connsiteY12-1758" fmla="*/ 3926535 h 6887937"/>
              <a:gd name="connsiteX13-1759" fmla="*/ 4028621 w 5840730"/>
              <a:gd name="connsiteY13-1760" fmla="*/ 6887937 h 6887937"/>
              <a:gd name="connsiteX14-1761" fmla="*/ 0 w 5840730"/>
              <a:gd name="connsiteY14-1762" fmla="*/ 6877051 h 6887937"/>
              <a:gd name="connsiteX15-1763" fmla="*/ 0 w 5840730"/>
              <a:gd name="connsiteY15-1764" fmla="*/ 0 h 6887937"/>
              <a:gd name="connsiteX0-1765" fmla="*/ 0 w 5840730"/>
              <a:gd name="connsiteY0-1766" fmla="*/ 0 h 6887937"/>
              <a:gd name="connsiteX1-1767" fmla="*/ 5840730 w 5840730"/>
              <a:gd name="connsiteY1-1768" fmla="*/ 0 h 6887937"/>
              <a:gd name="connsiteX2-1769" fmla="*/ 5090160 w 5840730"/>
              <a:gd name="connsiteY2-1770" fmla="*/ 2775915 h 6887937"/>
              <a:gd name="connsiteX3-1771" fmla="*/ 4853940 w 5840730"/>
              <a:gd name="connsiteY3-1772" fmla="*/ 2962605 h 6887937"/>
              <a:gd name="connsiteX4-1773" fmla="*/ 4754880 w 5840730"/>
              <a:gd name="connsiteY4-1774" fmla="*/ 2692095 h 6887937"/>
              <a:gd name="connsiteX5-1775" fmla="*/ 4979670 w 5840730"/>
              <a:gd name="connsiteY5-1776" fmla="*/ 1846275 h 6887937"/>
              <a:gd name="connsiteX6-1777" fmla="*/ 4872990 w 5840730"/>
              <a:gd name="connsiteY6-1778" fmla="*/ 1571955 h 6887937"/>
              <a:gd name="connsiteX7-1779" fmla="*/ 4655820 w 5840730"/>
              <a:gd name="connsiteY7-1780" fmla="*/ 1770075 h 6887937"/>
              <a:gd name="connsiteX8-1781" fmla="*/ 3901440 w 5840730"/>
              <a:gd name="connsiteY8-1782" fmla="*/ 4696155 h 6887937"/>
              <a:gd name="connsiteX9-1783" fmla="*/ 4213860 w 5840730"/>
              <a:gd name="connsiteY9-1784" fmla="*/ 4757115 h 6887937"/>
              <a:gd name="connsiteX10-1785" fmla="*/ 4457700 w 5840730"/>
              <a:gd name="connsiteY10-1786" fmla="*/ 3842715 h 6887937"/>
              <a:gd name="connsiteX11-1787" fmla="*/ 4686300 w 5840730"/>
              <a:gd name="connsiteY11-1788" fmla="*/ 3713175 h 6887937"/>
              <a:gd name="connsiteX12-1789" fmla="*/ 4785360 w 5840730"/>
              <a:gd name="connsiteY12-1790" fmla="*/ 3926535 h 6887937"/>
              <a:gd name="connsiteX13-1791" fmla="*/ 4028621 w 5840730"/>
              <a:gd name="connsiteY13-1792" fmla="*/ 6887937 h 6887937"/>
              <a:gd name="connsiteX14-1793" fmla="*/ 0 w 5840730"/>
              <a:gd name="connsiteY14-1794" fmla="*/ 6877051 h 6887937"/>
              <a:gd name="connsiteX15-1795" fmla="*/ 0 w 5840730"/>
              <a:gd name="connsiteY15-1796" fmla="*/ 0 h 6887937"/>
              <a:gd name="connsiteX0-1797" fmla="*/ 0 w 5840730"/>
              <a:gd name="connsiteY0-1798" fmla="*/ 0 h 6887937"/>
              <a:gd name="connsiteX1-1799" fmla="*/ 5840730 w 5840730"/>
              <a:gd name="connsiteY1-1800" fmla="*/ 0 h 6887937"/>
              <a:gd name="connsiteX2-1801" fmla="*/ 5090160 w 5840730"/>
              <a:gd name="connsiteY2-1802" fmla="*/ 2775915 h 6887937"/>
              <a:gd name="connsiteX3-1803" fmla="*/ 4853940 w 5840730"/>
              <a:gd name="connsiteY3-1804" fmla="*/ 2962605 h 6887937"/>
              <a:gd name="connsiteX4-1805" fmla="*/ 4754880 w 5840730"/>
              <a:gd name="connsiteY4-1806" fmla="*/ 2692095 h 6887937"/>
              <a:gd name="connsiteX5-1807" fmla="*/ 4979670 w 5840730"/>
              <a:gd name="connsiteY5-1808" fmla="*/ 1846275 h 6887937"/>
              <a:gd name="connsiteX6-1809" fmla="*/ 4872990 w 5840730"/>
              <a:gd name="connsiteY6-1810" fmla="*/ 1571955 h 6887937"/>
              <a:gd name="connsiteX7-1811" fmla="*/ 4655820 w 5840730"/>
              <a:gd name="connsiteY7-1812" fmla="*/ 1770075 h 6887937"/>
              <a:gd name="connsiteX8-1813" fmla="*/ 3901440 w 5840730"/>
              <a:gd name="connsiteY8-1814" fmla="*/ 4696155 h 6887937"/>
              <a:gd name="connsiteX9-1815" fmla="*/ 4213860 w 5840730"/>
              <a:gd name="connsiteY9-1816" fmla="*/ 4757115 h 6887937"/>
              <a:gd name="connsiteX10-1817" fmla="*/ 4457700 w 5840730"/>
              <a:gd name="connsiteY10-1818" fmla="*/ 3842715 h 6887937"/>
              <a:gd name="connsiteX11-1819" fmla="*/ 4686300 w 5840730"/>
              <a:gd name="connsiteY11-1820" fmla="*/ 3713175 h 6887937"/>
              <a:gd name="connsiteX12-1821" fmla="*/ 4785360 w 5840730"/>
              <a:gd name="connsiteY12-1822" fmla="*/ 3926535 h 6887937"/>
              <a:gd name="connsiteX13-1823" fmla="*/ 4028621 w 5840730"/>
              <a:gd name="connsiteY13-1824" fmla="*/ 6887937 h 6887937"/>
              <a:gd name="connsiteX14-1825" fmla="*/ 0 w 5840730"/>
              <a:gd name="connsiteY14-1826" fmla="*/ 6877051 h 6887937"/>
              <a:gd name="connsiteX15-1827" fmla="*/ 0 w 5840730"/>
              <a:gd name="connsiteY15-1828" fmla="*/ 0 h 6887937"/>
              <a:gd name="connsiteX0-1829" fmla="*/ 0 w 5840730"/>
              <a:gd name="connsiteY0-1830" fmla="*/ 0 h 6887937"/>
              <a:gd name="connsiteX1-1831" fmla="*/ 5840730 w 5840730"/>
              <a:gd name="connsiteY1-1832" fmla="*/ 0 h 6887937"/>
              <a:gd name="connsiteX2-1833" fmla="*/ 5090160 w 5840730"/>
              <a:gd name="connsiteY2-1834" fmla="*/ 2775915 h 6887937"/>
              <a:gd name="connsiteX3-1835" fmla="*/ 4853940 w 5840730"/>
              <a:gd name="connsiteY3-1836" fmla="*/ 2962605 h 6887937"/>
              <a:gd name="connsiteX4-1837" fmla="*/ 4754880 w 5840730"/>
              <a:gd name="connsiteY4-1838" fmla="*/ 2692095 h 6887937"/>
              <a:gd name="connsiteX5-1839" fmla="*/ 4979670 w 5840730"/>
              <a:gd name="connsiteY5-1840" fmla="*/ 1846275 h 6887937"/>
              <a:gd name="connsiteX6-1841" fmla="*/ 4872990 w 5840730"/>
              <a:gd name="connsiteY6-1842" fmla="*/ 1571955 h 6887937"/>
              <a:gd name="connsiteX7-1843" fmla="*/ 4655820 w 5840730"/>
              <a:gd name="connsiteY7-1844" fmla="*/ 1770075 h 6887937"/>
              <a:gd name="connsiteX8-1845" fmla="*/ 3901440 w 5840730"/>
              <a:gd name="connsiteY8-1846" fmla="*/ 4696155 h 6887937"/>
              <a:gd name="connsiteX9-1847" fmla="*/ 4213860 w 5840730"/>
              <a:gd name="connsiteY9-1848" fmla="*/ 4757115 h 6887937"/>
              <a:gd name="connsiteX10-1849" fmla="*/ 4457700 w 5840730"/>
              <a:gd name="connsiteY10-1850" fmla="*/ 3842715 h 6887937"/>
              <a:gd name="connsiteX11-1851" fmla="*/ 4686300 w 5840730"/>
              <a:gd name="connsiteY11-1852" fmla="*/ 3713175 h 6887937"/>
              <a:gd name="connsiteX12-1853" fmla="*/ 4785360 w 5840730"/>
              <a:gd name="connsiteY12-1854" fmla="*/ 3926535 h 6887937"/>
              <a:gd name="connsiteX13-1855" fmla="*/ 4028621 w 5840730"/>
              <a:gd name="connsiteY13-1856" fmla="*/ 6887937 h 6887937"/>
              <a:gd name="connsiteX14-1857" fmla="*/ 0 w 5840730"/>
              <a:gd name="connsiteY14-1858" fmla="*/ 6877051 h 6887937"/>
              <a:gd name="connsiteX15-1859" fmla="*/ 0 w 5840730"/>
              <a:gd name="connsiteY15-1860" fmla="*/ 0 h 6887937"/>
              <a:gd name="connsiteX0-1861" fmla="*/ 0 w 5840730"/>
              <a:gd name="connsiteY0-1862" fmla="*/ 0 h 6887937"/>
              <a:gd name="connsiteX1-1863" fmla="*/ 5840730 w 5840730"/>
              <a:gd name="connsiteY1-1864" fmla="*/ 0 h 6887937"/>
              <a:gd name="connsiteX2-1865" fmla="*/ 5090160 w 5840730"/>
              <a:gd name="connsiteY2-1866" fmla="*/ 2775915 h 6887937"/>
              <a:gd name="connsiteX3-1867" fmla="*/ 4853940 w 5840730"/>
              <a:gd name="connsiteY3-1868" fmla="*/ 2962605 h 6887937"/>
              <a:gd name="connsiteX4-1869" fmla="*/ 4754880 w 5840730"/>
              <a:gd name="connsiteY4-1870" fmla="*/ 2692095 h 6887937"/>
              <a:gd name="connsiteX5-1871" fmla="*/ 4979670 w 5840730"/>
              <a:gd name="connsiteY5-1872" fmla="*/ 1846275 h 6887937"/>
              <a:gd name="connsiteX6-1873" fmla="*/ 4872990 w 5840730"/>
              <a:gd name="connsiteY6-1874" fmla="*/ 1571955 h 6887937"/>
              <a:gd name="connsiteX7-1875" fmla="*/ 4655820 w 5840730"/>
              <a:gd name="connsiteY7-1876" fmla="*/ 1770075 h 6887937"/>
              <a:gd name="connsiteX8-1877" fmla="*/ 3901440 w 5840730"/>
              <a:gd name="connsiteY8-1878" fmla="*/ 4696155 h 6887937"/>
              <a:gd name="connsiteX9-1879" fmla="*/ 4213860 w 5840730"/>
              <a:gd name="connsiteY9-1880" fmla="*/ 4757115 h 6887937"/>
              <a:gd name="connsiteX10-1881" fmla="*/ 4457700 w 5840730"/>
              <a:gd name="connsiteY10-1882" fmla="*/ 3842715 h 6887937"/>
              <a:gd name="connsiteX11-1883" fmla="*/ 4686300 w 5840730"/>
              <a:gd name="connsiteY11-1884" fmla="*/ 3713175 h 6887937"/>
              <a:gd name="connsiteX12-1885" fmla="*/ 4785360 w 5840730"/>
              <a:gd name="connsiteY12-1886" fmla="*/ 3926535 h 6887937"/>
              <a:gd name="connsiteX13-1887" fmla="*/ 4028621 w 5840730"/>
              <a:gd name="connsiteY13-1888" fmla="*/ 6887937 h 6887937"/>
              <a:gd name="connsiteX14-1889" fmla="*/ 0 w 5840730"/>
              <a:gd name="connsiteY14-1890" fmla="*/ 6877051 h 6887937"/>
              <a:gd name="connsiteX15-1891" fmla="*/ 0 w 5840730"/>
              <a:gd name="connsiteY15-1892" fmla="*/ 0 h 6887937"/>
              <a:gd name="connsiteX0-1893" fmla="*/ 0 w 5840730"/>
              <a:gd name="connsiteY0-1894" fmla="*/ 0 h 6887937"/>
              <a:gd name="connsiteX1-1895" fmla="*/ 5840730 w 5840730"/>
              <a:gd name="connsiteY1-1896" fmla="*/ 0 h 6887937"/>
              <a:gd name="connsiteX2-1897" fmla="*/ 5090160 w 5840730"/>
              <a:gd name="connsiteY2-1898" fmla="*/ 2775915 h 6887937"/>
              <a:gd name="connsiteX3-1899" fmla="*/ 4853940 w 5840730"/>
              <a:gd name="connsiteY3-1900" fmla="*/ 2962605 h 6887937"/>
              <a:gd name="connsiteX4-1901" fmla="*/ 4754880 w 5840730"/>
              <a:gd name="connsiteY4-1902" fmla="*/ 2692095 h 6887937"/>
              <a:gd name="connsiteX5-1903" fmla="*/ 4979670 w 5840730"/>
              <a:gd name="connsiteY5-1904" fmla="*/ 1846275 h 6887937"/>
              <a:gd name="connsiteX6-1905" fmla="*/ 4872990 w 5840730"/>
              <a:gd name="connsiteY6-1906" fmla="*/ 1571955 h 6887937"/>
              <a:gd name="connsiteX7-1907" fmla="*/ 4655820 w 5840730"/>
              <a:gd name="connsiteY7-1908" fmla="*/ 1770075 h 6887937"/>
              <a:gd name="connsiteX8-1909" fmla="*/ 3901440 w 5840730"/>
              <a:gd name="connsiteY8-1910" fmla="*/ 4696155 h 6887937"/>
              <a:gd name="connsiteX9-1911" fmla="*/ 3992880 w 5840730"/>
              <a:gd name="connsiteY9-1912" fmla="*/ 4905705 h 6887937"/>
              <a:gd name="connsiteX10-1913" fmla="*/ 4213860 w 5840730"/>
              <a:gd name="connsiteY10-1914" fmla="*/ 4757115 h 6887937"/>
              <a:gd name="connsiteX11-1915" fmla="*/ 4457700 w 5840730"/>
              <a:gd name="connsiteY11-1916" fmla="*/ 3842715 h 6887937"/>
              <a:gd name="connsiteX12-1917" fmla="*/ 4686300 w 5840730"/>
              <a:gd name="connsiteY12-1918" fmla="*/ 3713175 h 6887937"/>
              <a:gd name="connsiteX13-1919" fmla="*/ 4785360 w 5840730"/>
              <a:gd name="connsiteY13-1920" fmla="*/ 3926535 h 6887937"/>
              <a:gd name="connsiteX14-1921" fmla="*/ 4028621 w 5840730"/>
              <a:gd name="connsiteY14-1922" fmla="*/ 6887937 h 6887937"/>
              <a:gd name="connsiteX15-1923" fmla="*/ 0 w 5840730"/>
              <a:gd name="connsiteY15-1924" fmla="*/ 6877051 h 6887937"/>
              <a:gd name="connsiteX16" fmla="*/ 0 w 5840730"/>
              <a:gd name="connsiteY16" fmla="*/ 0 h 6887937"/>
              <a:gd name="connsiteX0-1925" fmla="*/ 0 w 5840730"/>
              <a:gd name="connsiteY0-1926" fmla="*/ 0 h 6887937"/>
              <a:gd name="connsiteX1-1927" fmla="*/ 5840730 w 5840730"/>
              <a:gd name="connsiteY1-1928" fmla="*/ 0 h 6887937"/>
              <a:gd name="connsiteX2-1929" fmla="*/ 5090160 w 5840730"/>
              <a:gd name="connsiteY2-1930" fmla="*/ 2775915 h 6887937"/>
              <a:gd name="connsiteX3-1931" fmla="*/ 4853940 w 5840730"/>
              <a:gd name="connsiteY3-1932" fmla="*/ 2962605 h 6887937"/>
              <a:gd name="connsiteX4-1933" fmla="*/ 4754880 w 5840730"/>
              <a:gd name="connsiteY4-1934" fmla="*/ 2692095 h 6887937"/>
              <a:gd name="connsiteX5-1935" fmla="*/ 4979670 w 5840730"/>
              <a:gd name="connsiteY5-1936" fmla="*/ 1846275 h 6887937"/>
              <a:gd name="connsiteX6-1937" fmla="*/ 4872990 w 5840730"/>
              <a:gd name="connsiteY6-1938" fmla="*/ 1571955 h 6887937"/>
              <a:gd name="connsiteX7-1939" fmla="*/ 4655820 w 5840730"/>
              <a:gd name="connsiteY7-1940" fmla="*/ 1770075 h 6887937"/>
              <a:gd name="connsiteX8-1941" fmla="*/ 3901440 w 5840730"/>
              <a:gd name="connsiteY8-1942" fmla="*/ 4696155 h 6887937"/>
              <a:gd name="connsiteX9-1943" fmla="*/ 3992880 w 5840730"/>
              <a:gd name="connsiteY9-1944" fmla="*/ 4905705 h 6887937"/>
              <a:gd name="connsiteX10-1945" fmla="*/ 4213860 w 5840730"/>
              <a:gd name="connsiteY10-1946" fmla="*/ 4757115 h 6887937"/>
              <a:gd name="connsiteX11-1947" fmla="*/ 4457700 w 5840730"/>
              <a:gd name="connsiteY11-1948" fmla="*/ 3842715 h 6887937"/>
              <a:gd name="connsiteX12-1949" fmla="*/ 4686300 w 5840730"/>
              <a:gd name="connsiteY12-1950" fmla="*/ 3713175 h 6887937"/>
              <a:gd name="connsiteX13-1951" fmla="*/ 4785360 w 5840730"/>
              <a:gd name="connsiteY13-1952" fmla="*/ 3926535 h 6887937"/>
              <a:gd name="connsiteX14-1953" fmla="*/ 4028621 w 5840730"/>
              <a:gd name="connsiteY14-1954" fmla="*/ 6887937 h 6887937"/>
              <a:gd name="connsiteX15-1955" fmla="*/ 0 w 5840730"/>
              <a:gd name="connsiteY15-1956" fmla="*/ 6877051 h 6887937"/>
              <a:gd name="connsiteX16-1957" fmla="*/ 0 w 5840730"/>
              <a:gd name="connsiteY16-1958" fmla="*/ 0 h 6887937"/>
              <a:gd name="connsiteX0-1959" fmla="*/ 0 w 5840730"/>
              <a:gd name="connsiteY0-1960" fmla="*/ 0 h 6887937"/>
              <a:gd name="connsiteX1-1961" fmla="*/ 5840730 w 5840730"/>
              <a:gd name="connsiteY1-1962" fmla="*/ 0 h 6887937"/>
              <a:gd name="connsiteX2-1963" fmla="*/ 5090160 w 5840730"/>
              <a:gd name="connsiteY2-1964" fmla="*/ 2775915 h 6887937"/>
              <a:gd name="connsiteX3-1965" fmla="*/ 4853940 w 5840730"/>
              <a:gd name="connsiteY3-1966" fmla="*/ 2962605 h 6887937"/>
              <a:gd name="connsiteX4-1967" fmla="*/ 4754880 w 5840730"/>
              <a:gd name="connsiteY4-1968" fmla="*/ 2692095 h 6887937"/>
              <a:gd name="connsiteX5-1969" fmla="*/ 4979670 w 5840730"/>
              <a:gd name="connsiteY5-1970" fmla="*/ 1846275 h 6887937"/>
              <a:gd name="connsiteX6-1971" fmla="*/ 4872990 w 5840730"/>
              <a:gd name="connsiteY6-1972" fmla="*/ 1571955 h 6887937"/>
              <a:gd name="connsiteX7-1973" fmla="*/ 4655820 w 5840730"/>
              <a:gd name="connsiteY7-1974" fmla="*/ 1770075 h 6887937"/>
              <a:gd name="connsiteX8-1975" fmla="*/ 3901440 w 5840730"/>
              <a:gd name="connsiteY8-1976" fmla="*/ 4696155 h 6887937"/>
              <a:gd name="connsiteX9-1977" fmla="*/ 3992880 w 5840730"/>
              <a:gd name="connsiteY9-1978" fmla="*/ 4905705 h 6887937"/>
              <a:gd name="connsiteX10-1979" fmla="*/ 4213860 w 5840730"/>
              <a:gd name="connsiteY10-1980" fmla="*/ 4757115 h 6887937"/>
              <a:gd name="connsiteX11-1981" fmla="*/ 4457700 w 5840730"/>
              <a:gd name="connsiteY11-1982" fmla="*/ 3842715 h 6887937"/>
              <a:gd name="connsiteX12-1983" fmla="*/ 4686300 w 5840730"/>
              <a:gd name="connsiteY12-1984" fmla="*/ 3713175 h 6887937"/>
              <a:gd name="connsiteX13-1985" fmla="*/ 4785360 w 5840730"/>
              <a:gd name="connsiteY13-1986" fmla="*/ 3926535 h 6887937"/>
              <a:gd name="connsiteX14-1987" fmla="*/ 4028621 w 5840730"/>
              <a:gd name="connsiteY14-1988" fmla="*/ 6887937 h 6887937"/>
              <a:gd name="connsiteX15-1989" fmla="*/ 0 w 5840730"/>
              <a:gd name="connsiteY15-1990" fmla="*/ 6877051 h 6887937"/>
              <a:gd name="connsiteX16-1991" fmla="*/ 0 w 5840730"/>
              <a:gd name="connsiteY16-1992" fmla="*/ 0 h 6887937"/>
              <a:gd name="connsiteX0-1993" fmla="*/ 0 w 5840730"/>
              <a:gd name="connsiteY0-1994" fmla="*/ 0 h 6887937"/>
              <a:gd name="connsiteX1-1995" fmla="*/ 5840730 w 5840730"/>
              <a:gd name="connsiteY1-1996" fmla="*/ 0 h 6887937"/>
              <a:gd name="connsiteX2-1997" fmla="*/ 5090160 w 5840730"/>
              <a:gd name="connsiteY2-1998" fmla="*/ 2775915 h 6887937"/>
              <a:gd name="connsiteX3-1999" fmla="*/ 4853940 w 5840730"/>
              <a:gd name="connsiteY3-2000" fmla="*/ 2962605 h 6887937"/>
              <a:gd name="connsiteX4-2001" fmla="*/ 4754880 w 5840730"/>
              <a:gd name="connsiteY4-2002" fmla="*/ 2692095 h 6887937"/>
              <a:gd name="connsiteX5-2003" fmla="*/ 4979670 w 5840730"/>
              <a:gd name="connsiteY5-2004" fmla="*/ 1846275 h 6887937"/>
              <a:gd name="connsiteX6-2005" fmla="*/ 4872990 w 5840730"/>
              <a:gd name="connsiteY6-2006" fmla="*/ 1571955 h 6887937"/>
              <a:gd name="connsiteX7-2007" fmla="*/ 4655820 w 5840730"/>
              <a:gd name="connsiteY7-2008" fmla="*/ 1770075 h 6887937"/>
              <a:gd name="connsiteX8-2009" fmla="*/ 3901440 w 5840730"/>
              <a:gd name="connsiteY8-2010" fmla="*/ 4696155 h 6887937"/>
              <a:gd name="connsiteX9-2011" fmla="*/ 3992880 w 5840730"/>
              <a:gd name="connsiteY9-2012" fmla="*/ 4905705 h 6887937"/>
              <a:gd name="connsiteX10-2013" fmla="*/ 4213860 w 5840730"/>
              <a:gd name="connsiteY10-2014" fmla="*/ 4757115 h 6887937"/>
              <a:gd name="connsiteX11-2015" fmla="*/ 4457700 w 5840730"/>
              <a:gd name="connsiteY11-2016" fmla="*/ 3842715 h 6887937"/>
              <a:gd name="connsiteX12-2017" fmla="*/ 4686300 w 5840730"/>
              <a:gd name="connsiteY12-2018" fmla="*/ 3713175 h 6887937"/>
              <a:gd name="connsiteX13-2019" fmla="*/ 4785360 w 5840730"/>
              <a:gd name="connsiteY13-2020" fmla="*/ 3926535 h 6887937"/>
              <a:gd name="connsiteX14-2021" fmla="*/ 4028621 w 5840730"/>
              <a:gd name="connsiteY14-2022" fmla="*/ 6887937 h 6887937"/>
              <a:gd name="connsiteX15-2023" fmla="*/ 0 w 5840730"/>
              <a:gd name="connsiteY15-2024" fmla="*/ 6877051 h 6887937"/>
              <a:gd name="connsiteX16-2025" fmla="*/ 0 w 5840730"/>
              <a:gd name="connsiteY16-2026" fmla="*/ 0 h 6887937"/>
              <a:gd name="connsiteX0-2027" fmla="*/ 0 w 5840730"/>
              <a:gd name="connsiteY0-2028" fmla="*/ 0 h 6887937"/>
              <a:gd name="connsiteX1-2029" fmla="*/ 5840730 w 5840730"/>
              <a:gd name="connsiteY1-2030" fmla="*/ 0 h 6887937"/>
              <a:gd name="connsiteX2-2031" fmla="*/ 5090160 w 5840730"/>
              <a:gd name="connsiteY2-2032" fmla="*/ 2775915 h 6887937"/>
              <a:gd name="connsiteX3-2033" fmla="*/ 4853940 w 5840730"/>
              <a:gd name="connsiteY3-2034" fmla="*/ 2962605 h 6887937"/>
              <a:gd name="connsiteX4-2035" fmla="*/ 4754880 w 5840730"/>
              <a:gd name="connsiteY4-2036" fmla="*/ 2692095 h 6887937"/>
              <a:gd name="connsiteX5-2037" fmla="*/ 4979670 w 5840730"/>
              <a:gd name="connsiteY5-2038" fmla="*/ 1846275 h 6887937"/>
              <a:gd name="connsiteX6-2039" fmla="*/ 4872990 w 5840730"/>
              <a:gd name="connsiteY6-2040" fmla="*/ 1571955 h 6887937"/>
              <a:gd name="connsiteX7-2041" fmla="*/ 4655820 w 5840730"/>
              <a:gd name="connsiteY7-2042" fmla="*/ 1770075 h 6887937"/>
              <a:gd name="connsiteX8-2043" fmla="*/ 3901440 w 5840730"/>
              <a:gd name="connsiteY8-2044" fmla="*/ 4696155 h 6887937"/>
              <a:gd name="connsiteX9-2045" fmla="*/ 3992880 w 5840730"/>
              <a:gd name="connsiteY9-2046" fmla="*/ 4905705 h 6887937"/>
              <a:gd name="connsiteX10-2047" fmla="*/ 4213860 w 5840730"/>
              <a:gd name="connsiteY10-2048" fmla="*/ 4757115 h 6887937"/>
              <a:gd name="connsiteX11-2049" fmla="*/ 4457700 w 5840730"/>
              <a:gd name="connsiteY11-2050" fmla="*/ 3842715 h 6887937"/>
              <a:gd name="connsiteX12-2051" fmla="*/ 4686300 w 5840730"/>
              <a:gd name="connsiteY12-2052" fmla="*/ 3713175 h 6887937"/>
              <a:gd name="connsiteX13-2053" fmla="*/ 4785360 w 5840730"/>
              <a:gd name="connsiteY13-2054" fmla="*/ 3926535 h 6887937"/>
              <a:gd name="connsiteX14-2055" fmla="*/ 4028621 w 5840730"/>
              <a:gd name="connsiteY14-2056" fmla="*/ 6887937 h 6887937"/>
              <a:gd name="connsiteX15-2057" fmla="*/ 0 w 5840730"/>
              <a:gd name="connsiteY15-2058" fmla="*/ 6877051 h 6887937"/>
              <a:gd name="connsiteX16-2059" fmla="*/ 0 w 5840730"/>
              <a:gd name="connsiteY16-2060" fmla="*/ 0 h 6887937"/>
              <a:gd name="connsiteX0-2061" fmla="*/ 0 w 5840730"/>
              <a:gd name="connsiteY0-2062" fmla="*/ 0 h 6887937"/>
              <a:gd name="connsiteX1-2063" fmla="*/ 5840730 w 5840730"/>
              <a:gd name="connsiteY1-2064" fmla="*/ 0 h 6887937"/>
              <a:gd name="connsiteX2-2065" fmla="*/ 5090160 w 5840730"/>
              <a:gd name="connsiteY2-2066" fmla="*/ 2775915 h 6887937"/>
              <a:gd name="connsiteX3-2067" fmla="*/ 4853940 w 5840730"/>
              <a:gd name="connsiteY3-2068" fmla="*/ 2962605 h 6887937"/>
              <a:gd name="connsiteX4-2069" fmla="*/ 4754880 w 5840730"/>
              <a:gd name="connsiteY4-2070" fmla="*/ 2692095 h 6887937"/>
              <a:gd name="connsiteX5-2071" fmla="*/ 4979670 w 5840730"/>
              <a:gd name="connsiteY5-2072" fmla="*/ 1846275 h 6887937"/>
              <a:gd name="connsiteX6-2073" fmla="*/ 4872990 w 5840730"/>
              <a:gd name="connsiteY6-2074" fmla="*/ 1571955 h 6887937"/>
              <a:gd name="connsiteX7-2075" fmla="*/ 4655820 w 5840730"/>
              <a:gd name="connsiteY7-2076" fmla="*/ 1770075 h 6887937"/>
              <a:gd name="connsiteX8-2077" fmla="*/ 3901440 w 5840730"/>
              <a:gd name="connsiteY8-2078" fmla="*/ 4696155 h 6887937"/>
              <a:gd name="connsiteX9-2079" fmla="*/ 3992880 w 5840730"/>
              <a:gd name="connsiteY9-2080" fmla="*/ 4905705 h 6887937"/>
              <a:gd name="connsiteX10-2081" fmla="*/ 4213860 w 5840730"/>
              <a:gd name="connsiteY10-2082" fmla="*/ 4757115 h 6887937"/>
              <a:gd name="connsiteX11-2083" fmla="*/ 4457700 w 5840730"/>
              <a:gd name="connsiteY11-2084" fmla="*/ 3842715 h 6887937"/>
              <a:gd name="connsiteX12-2085" fmla="*/ 4686300 w 5840730"/>
              <a:gd name="connsiteY12-2086" fmla="*/ 3713175 h 6887937"/>
              <a:gd name="connsiteX13-2087" fmla="*/ 4785360 w 5840730"/>
              <a:gd name="connsiteY13-2088" fmla="*/ 3926535 h 6887937"/>
              <a:gd name="connsiteX14-2089" fmla="*/ 4028621 w 5840730"/>
              <a:gd name="connsiteY14-2090" fmla="*/ 6887937 h 6887937"/>
              <a:gd name="connsiteX15-2091" fmla="*/ 0 w 5840730"/>
              <a:gd name="connsiteY15-2092" fmla="*/ 6877051 h 6887937"/>
              <a:gd name="connsiteX16-2093" fmla="*/ 0 w 5840730"/>
              <a:gd name="connsiteY16-2094" fmla="*/ 0 h 6887937"/>
              <a:gd name="connsiteX0-2095" fmla="*/ 0 w 5840730"/>
              <a:gd name="connsiteY0-2096" fmla="*/ 0 h 6887937"/>
              <a:gd name="connsiteX1-2097" fmla="*/ 5840730 w 5840730"/>
              <a:gd name="connsiteY1-2098" fmla="*/ 0 h 6887937"/>
              <a:gd name="connsiteX2-2099" fmla="*/ 5090160 w 5840730"/>
              <a:gd name="connsiteY2-2100" fmla="*/ 2775915 h 6887937"/>
              <a:gd name="connsiteX3-2101" fmla="*/ 4853940 w 5840730"/>
              <a:gd name="connsiteY3-2102" fmla="*/ 2962605 h 6887937"/>
              <a:gd name="connsiteX4-2103" fmla="*/ 4754880 w 5840730"/>
              <a:gd name="connsiteY4-2104" fmla="*/ 2692095 h 6887937"/>
              <a:gd name="connsiteX5-2105" fmla="*/ 4979670 w 5840730"/>
              <a:gd name="connsiteY5-2106" fmla="*/ 1846275 h 6887937"/>
              <a:gd name="connsiteX6-2107" fmla="*/ 4872990 w 5840730"/>
              <a:gd name="connsiteY6-2108" fmla="*/ 1571955 h 6887937"/>
              <a:gd name="connsiteX7-2109" fmla="*/ 4655820 w 5840730"/>
              <a:gd name="connsiteY7-2110" fmla="*/ 1770075 h 6887937"/>
              <a:gd name="connsiteX8-2111" fmla="*/ 3901440 w 5840730"/>
              <a:gd name="connsiteY8-2112" fmla="*/ 4696155 h 6887937"/>
              <a:gd name="connsiteX9-2113" fmla="*/ 3992880 w 5840730"/>
              <a:gd name="connsiteY9-2114" fmla="*/ 4905705 h 6887937"/>
              <a:gd name="connsiteX10-2115" fmla="*/ 4213860 w 5840730"/>
              <a:gd name="connsiteY10-2116" fmla="*/ 4757115 h 6887937"/>
              <a:gd name="connsiteX11-2117" fmla="*/ 4457700 w 5840730"/>
              <a:gd name="connsiteY11-2118" fmla="*/ 3842715 h 6887937"/>
              <a:gd name="connsiteX12-2119" fmla="*/ 4686300 w 5840730"/>
              <a:gd name="connsiteY12-2120" fmla="*/ 3713175 h 6887937"/>
              <a:gd name="connsiteX13-2121" fmla="*/ 4785360 w 5840730"/>
              <a:gd name="connsiteY13-2122" fmla="*/ 3926535 h 6887937"/>
              <a:gd name="connsiteX14-2123" fmla="*/ 4028621 w 5840730"/>
              <a:gd name="connsiteY14-2124" fmla="*/ 6887937 h 6887937"/>
              <a:gd name="connsiteX15-2125" fmla="*/ 0 w 5840730"/>
              <a:gd name="connsiteY15-2126" fmla="*/ 6877051 h 6887937"/>
              <a:gd name="connsiteX16-2127" fmla="*/ 0 w 5840730"/>
              <a:gd name="connsiteY16-2128" fmla="*/ 0 h 6887937"/>
              <a:gd name="connsiteX0-2129" fmla="*/ 0 w 5840730"/>
              <a:gd name="connsiteY0-2130" fmla="*/ 0 h 6887937"/>
              <a:gd name="connsiteX1-2131" fmla="*/ 5840730 w 5840730"/>
              <a:gd name="connsiteY1-2132" fmla="*/ 0 h 6887937"/>
              <a:gd name="connsiteX2-2133" fmla="*/ 5090160 w 5840730"/>
              <a:gd name="connsiteY2-2134" fmla="*/ 2775915 h 6887937"/>
              <a:gd name="connsiteX3-2135" fmla="*/ 4853940 w 5840730"/>
              <a:gd name="connsiteY3-2136" fmla="*/ 2962605 h 6887937"/>
              <a:gd name="connsiteX4-2137" fmla="*/ 4754880 w 5840730"/>
              <a:gd name="connsiteY4-2138" fmla="*/ 2692095 h 6887937"/>
              <a:gd name="connsiteX5-2139" fmla="*/ 4979670 w 5840730"/>
              <a:gd name="connsiteY5-2140" fmla="*/ 1846275 h 6887937"/>
              <a:gd name="connsiteX6-2141" fmla="*/ 4872990 w 5840730"/>
              <a:gd name="connsiteY6-2142" fmla="*/ 1571955 h 6887937"/>
              <a:gd name="connsiteX7-2143" fmla="*/ 4655820 w 5840730"/>
              <a:gd name="connsiteY7-2144" fmla="*/ 1770075 h 6887937"/>
              <a:gd name="connsiteX8-2145" fmla="*/ 3901440 w 5840730"/>
              <a:gd name="connsiteY8-2146" fmla="*/ 4696155 h 6887937"/>
              <a:gd name="connsiteX9-2147" fmla="*/ 3992880 w 5840730"/>
              <a:gd name="connsiteY9-2148" fmla="*/ 4905705 h 6887937"/>
              <a:gd name="connsiteX10-2149" fmla="*/ 4213860 w 5840730"/>
              <a:gd name="connsiteY10-2150" fmla="*/ 4757115 h 6887937"/>
              <a:gd name="connsiteX11-2151" fmla="*/ 4457700 w 5840730"/>
              <a:gd name="connsiteY11-2152" fmla="*/ 3842715 h 6887937"/>
              <a:gd name="connsiteX12-2153" fmla="*/ 4686300 w 5840730"/>
              <a:gd name="connsiteY12-2154" fmla="*/ 3713175 h 6887937"/>
              <a:gd name="connsiteX13-2155" fmla="*/ 4785360 w 5840730"/>
              <a:gd name="connsiteY13-2156" fmla="*/ 3926535 h 6887937"/>
              <a:gd name="connsiteX14-2157" fmla="*/ 4028621 w 5840730"/>
              <a:gd name="connsiteY14-2158" fmla="*/ 6887937 h 6887937"/>
              <a:gd name="connsiteX15-2159" fmla="*/ 0 w 5840730"/>
              <a:gd name="connsiteY15-2160" fmla="*/ 6877051 h 6887937"/>
              <a:gd name="connsiteX16-2161" fmla="*/ 0 w 5840730"/>
              <a:gd name="connsiteY16-2162" fmla="*/ 0 h 6887937"/>
              <a:gd name="connsiteX0-2163" fmla="*/ 0 w 5840730"/>
              <a:gd name="connsiteY0-2164" fmla="*/ 0 h 6887937"/>
              <a:gd name="connsiteX1-2165" fmla="*/ 5840730 w 5840730"/>
              <a:gd name="connsiteY1-2166" fmla="*/ 0 h 6887937"/>
              <a:gd name="connsiteX2-2167" fmla="*/ 5090160 w 5840730"/>
              <a:gd name="connsiteY2-2168" fmla="*/ 2775915 h 6887937"/>
              <a:gd name="connsiteX3-2169" fmla="*/ 4853940 w 5840730"/>
              <a:gd name="connsiteY3-2170" fmla="*/ 2962605 h 6887937"/>
              <a:gd name="connsiteX4-2171" fmla="*/ 4754880 w 5840730"/>
              <a:gd name="connsiteY4-2172" fmla="*/ 2692095 h 6887937"/>
              <a:gd name="connsiteX5-2173" fmla="*/ 4979670 w 5840730"/>
              <a:gd name="connsiteY5-2174" fmla="*/ 1846275 h 6887937"/>
              <a:gd name="connsiteX6-2175" fmla="*/ 4872990 w 5840730"/>
              <a:gd name="connsiteY6-2176" fmla="*/ 1571955 h 6887937"/>
              <a:gd name="connsiteX7-2177" fmla="*/ 4655820 w 5840730"/>
              <a:gd name="connsiteY7-2178" fmla="*/ 1770075 h 6887937"/>
              <a:gd name="connsiteX8-2179" fmla="*/ 3901440 w 5840730"/>
              <a:gd name="connsiteY8-2180" fmla="*/ 4696155 h 6887937"/>
              <a:gd name="connsiteX9-2181" fmla="*/ 3992880 w 5840730"/>
              <a:gd name="connsiteY9-2182" fmla="*/ 4905705 h 6887937"/>
              <a:gd name="connsiteX10-2183" fmla="*/ 4213860 w 5840730"/>
              <a:gd name="connsiteY10-2184" fmla="*/ 4757115 h 6887937"/>
              <a:gd name="connsiteX11-2185" fmla="*/ 4457700 w 5840730"/>
              <a:gd name="connsiteY11-2186" fmla="*/ 3842715 h 6887937"/>
              <a:gd name="connsiteX12-2187" fmla="*/ 4686300 w 5840730"/>
              <a:gd name="connsiteY12-2188" fmla="*/ 3713175 h 6887937"/>
              <a:gd name="connsiteX13-2189" fmla="*/ 4785360 w 5840730"/>
              <a:gd name="connsiteY13-2190" fmla="*/ 3926535 h 6887937"/>
              <a:gd name="connsiteX14-2191" fmla="*/ 4028621 w 5840730"/>
              <a:gd name="connsiteY14-2192" fmla="*/ 6887937 h 6887937"/>
              <a:gd name="connsiteX15-2193" fmla="*/ 0 w 5840730"/>
              <a:gd name="connsiteY15-2194" fmla="*/ 6877051 h 6887937"/>
              <a:gd name="connsiteX16-2195" fmla="*/ 0 w 5840730"/>
              <a:gd name="connsiteY16-2196" fmla="*/ 0 h 6887937"/>
              <a:gd name="connsiteX0-2197" fmla="*/ 0 w 5840730"/>
              <a:gd name="connsiteY0-2198" fmla="*/ 0 h 6887937"/>
              <a:gd name="connsiteX1-2199" fmla="*/ 5840730 w 5840730"/>
              <a:gd name="connsiteY1-2200" fmla="*/ 0 h 6887937"/>
              <a:gd name="connsiteX2-2201" fmla="*/ 5090160 w 5840730"/>
              <a:gd name="connsiteY2-2202" fmla="*/ 2775915 h 6887937"/>
              <a:gd name="connsiteX3-2203" fmla="*/ 4853940 w 5840730"/>
              <a:gd name="connsiteY3-2204" fmla="*/ 2962605 h 6887937"/>
              <a:gd name="connsiteX4-2205" fmla="*/ 4754880 w 5840730"/>
              <a:gd name="connsiteY4-2206" fmla="*/ 2692095 h 6887937"/>
              <a:gd name="connsiteX5-2207" fmla="*/ 4979670 w 5840730"/>
              <a:gd name="connsiteY5-2208" fmla="*/ 1846275 h 6887937"/>
              <a:gd name="connsiteX6-2209" fmla="*/ 4872990 w 5840730"/>
              <a:gd name="connsiteY6-2210" fmla="*/ 1571955 h 6887937"/>
              <a:gd name="connsiteX7-2211" fmla="*/ 4655820 w 5840730"/>
              <a:gd name="connsiteY7-2212" fmla="*/ 1770075 h 6887937"/>
              <a:gd name="connsiteX8-2213" fmla="*/ 3893820 w 5840730"/>
              <a:gd name="connsiteY8-2214" fmla="*/ 4688535 h 6887937"/>
              <a:gd name="connsiteX9-2215" fmla="*/ 3992880 w 5840730"/>
              <a:gd name="connsiteY9-2216" fmla="*/ 4905705 h 6887937"/>
              <a:gd name="connsiteX10-2217" fmla="*/ 4213860 w 5840730"/>
              <a:gd name="connsiteY10-2218" fmla="*/ 4757115 h 6887937"/>
              <a:gd name="connsiteX11-2219" fmla="*/ 4457700 w 5840730"/>
              <a:gd name="connsiteY11-2220" fmla="*/ 3842715 h 6887937"/>
              <a:gd name="connsiteX12-2221" fmla="*/ 4686300 w 5840730"/>
              <a:gd name="connsiteY12-2222" fmla="*/ 3713175 h 6887937"/>
              <a:gd name="connsiteX13-2223" fmla="*/ 4785360 w 5840730"/>
              <a:gd name="connsiteY13-2224" fmla="*/ 3926535 h 6887937"/>
              <a:gd name="connsiteX14-2225" fmla="*/ 4028621 w 5840730"/>
              <a:gd name="connsiteY14-2226" fmla="*/ 6887937 h 6887937"/>
              <a:gd name="connsiteX15-2227" fmla="*/ 0 w 5840730"/>
              <a:gd name="connsiteY15-2228" fmla="*/ 6877051 h 6887937"/>
              <a:gd name="connsiteX16-2229" fmla="*/ 0 w 5840730"/>
              <a:gd name="connsiteY16-2230" fmla="*/ 0 h 6887937"/>
              <a:gd name="connsiteX0-2231" fmla="*/ 0 w 5840730"/>
              <a:gd name="connsiteY0-2232" fmla="*/ 0 h 6887937"/>
              <a:gd name="connsiteX1-2233" fmla="*/ 5840730 w 5840730"/>
              <a:gd name="connsiteY1-2234" fmla="*/ 0 h 6887937"/>
              <a:gd name="connsiteX2-2235" fmla="*/ 5090160 w 5840730"/>
              <a:gd name="connsiteY2-2236" fmla="*/ 2775915 h 6887937"/>
              <a:gd name="connsiteX3-2237" fmla="*/ 4853940 w 5840730"/>
              <a:gd name="connsiteY3-2238" fmla="*/ 2962605 h 6887937"/>
              <a:gd name="connsiteX4-2239" fmla="*/ 4754880 w 5840730"/>
              <a:gd name="connsiteY4-2240" fmla="*/ 2692095 h 6887937"/>
              <a:gd name="connsiteX5-2241" fmla="*/ 4979670 w 5840730"/>
              <a:gd name="connsiteY5-2242" fmla="*/ 1846275 h 6887937"/>
              <a:gd name="connsiteX6-2243" fmla="*/ 4872990 w 5840730"/>
              <a:gd name="connsiteY6-2244" fmla="*/ 1571955 h 6887937"/>
              <a:gd name="connsiteX7-2245" fmla="*/ 4655820 w 5840730"/>
              <a:gd name="connsiteY7-2246" fmla="*/ 1770075 h 6887937"/>
              <a:gd name="connsiteX8-2247" fmla="*/ 3893820 w 5840730"/>
              <a:gd name="connsiteY8-2248" fmla="*/ 4688535 h 6887937"/>
              <a:gd name="connsiteX9-2249" fmla="*/ 3992880 w 5840730"/>
              <a:gd name="connsiteY9-2250" fmla="*/ 4905705 h 6887937"/>
              <a:gd name="connsiteX10-2251" fmla="*/ 4213860 w 5840730"/>
              <a:gd name="connsiteY10-2252" fmla="*/ 4757115 h 6887937"/>
              <a:gd name="connsiteX11-2253" fmla="*/ 4457700 w 5840730"/>
              <a:gd name="connsiteY11-2254" fmla="*/ 3842715 h 6887937"/>
              <a:gd name="connsiteX12-2255" fmla="*/ 4686300 w 5840730"/>
              <a:gd name="connsiteY12-2256" fmla="*/ 3713175 h 6887937"/>
              <a:gd name="connsiteX13-2257" fmla="*/ 4785360 w 5840730"/>
              <a:gd name="connsiteY13-2258" fmla="*/ 3926535 h 6887937"/>
              <a:gd name="connsiteX14-2259" fmla="*/ 4028621 w 5840730"/>
              <a:gd name="connsiteY14-2260" fmla="*/ 6887937 h 6887937"/>
              <a:gd name="connsiteX15-2261" fmla="*/ 0 w 5840730"/>
              <a:gd name="connsiteY15-2262" fmla="*/ 6877051 h 6887937"/>
              <a:gd name="connsiteX16-2263" fmla="*/ 0 w 5840730"/>
              <a:gd name="connsiteY16-2264" fmla="*/ 0 h 6887937"/>
              <a:gd name="connsiteX0-2265" fmla="*/ 0 w 6814124"/>
              <a:gd name="connsiteY0-2266" fmla="*/ 0 h 6897807"/>
              <a:gd name="connsiteX1-2267" fmla="*/ 6814124 w 6814124"/>
              <a:gd name="connsiteY1-2268" fmla="*/ 9870 h 6897807"/>
              <a:gd name="connsiteX2-2269" fmla="*/ 6063554 w 6814124"/>
              <a:gd name="connsiteY2-2270" fmla="*/ 2785785 h 6897807"/>
              <a:gd name="connsiteX3-2271" fmla="*/ 5827334 w 6814124"/>
              <a:gd name="connsiteY3-2272" fmla="*/ 2972475 h 6897807"/>
              <a:gd name="connsiteX4-2273" fmla="*/ 5728274 w 6814124"/>
              <a:gd name="connsiteY4-2274" fmla="*/ 2701965 h 6897807"/>
              <a:gd name="connsiteX5-2275" fmla="*/ 5953064 w 6814124"/>
              <a:gd name="connsiteY5-2276" fmla="*/ 1856145 h 6897807"/>
              <a:gd name="connsiteX6-2277" fmla="*/ 5846384 w 6814124"/>
              <a:gd name="connsiteY6-2278" fmla="*/ 1581825 h 6897807"/>
              <a:gd name="connsiteX7-2279" fmla="*/ 5629214 w 6814124"/>
              <a:gd name="connsiteY7-2280" fmla="*/ 1779945 h 6897807"/>
              <a:gd name="connsiteX8-2281" fmla="*/ 4867214 w 6814124"/>
              <a:gd name="connsiteY8-2282" fmla="*/ 4698405 h 6897807"/>
              <a:gd name="connsiteX9-2283" fmla="*/ 4966274 w 6814124"/>
              <a:gd name="connsiteY9-2284" fmla="*/ 4915575 h 6897807"/>
              <a:gd name="connsiteX10-2285" fmla="*/ 5187254 w 6814124"/>
              <a:gd name="connsiteY10-2286" fmla="*/ 4766985 h 6897807"/>
              <a:gd name="connsiteX11-2287" fmla="*/ 5431094 w 6814124"/>
              <a:gd name="connsiteY11-2288" fmla="*/ 3852585 h 6897807"/>
              <a:gd name="connsiteX12-2289" fmla="*/ 5659694 w 6814124"/>
              <a:gd name="connsiteY12-2290" fmla="*/ 3723045 h 6897807"/>
              <a:gd name="connsiteX13-2291" fmla="*/ 5758754 w 6814124"/>
              <a:gd name="connsiteY13-2292" fmla="*/ 3936405 h 6897807"/>
              <a:gd name="connsiteX14-2293" fmla="*/ 5002015 w 6814124"/>
              <a:gd name="connsiteY14-2294" fmla="*/ 6897807 h 6897807"/>
              <a:gd name="connsiteX15-2295" fmla="*/ 973394 w 6814124"/>
              <a:gd name="connsiteY15-2296" fmla="*/ 6886921 h 6897807"/>
              <a:gd name="connsiteX16-2297" fmla="*/ 0 w 6814124"/>
              <a:gd name="connsiteY16-2298" fmla="*/ 0 h 6897807"/>
              <a:gd name="connsiteX0-2299" fmla="*/ 0 w 6814124"/>
              <a:gd name="connsiteY0-2300" fmla="*/ 0 h 6897807"/>
              <a:gd name="connsiteX1-2301" fmla="*/ 6814124 w 6814124"/>
              <a:gd name="connsiteY1-2302" fmla="*/ 9870 h 6897807"/>
              <a:gd name="connsiteX2-2303" fmla="*/ 6063554 w 6814124"/>
              <a:gd name="connsiteY2-2304" fmla="*/ 2785785 h 6897807"/>
              <a:gd name="connsiteX3-2305" fmla="*/ 5827334 w 6814124"/>
              <a:gd name="connsiteY3-2306" fmla="*/ 2972475 h 6897807"/>
              <a:gd name="connsiteX4-2307" fmla="*/ 5728274 w 6814124"/>
              <a:gd name="connsiteY4-2308" fmla="*/ 2701965 h 6897807"/>
              <a:gd name="connsiteX5-2309" fmla="*/ 5953064 w 6814124"/>
              <a:gd name="connsiteY5-2310" fmla="*/ 1856145 h 6897807"/>
              <a:gd name="connsiteX6-2311" fmla="*/ 5846384 w 6814124"/>
              <a:gd name="connsiteY6-2312" fmla="*/ 1581825 h 6897807"/>
              <a:gd name="connsiteX7-2313" fmla="*/ 5629214 w 6814124"/>
              <a:gd name="connsiteY7-2314" fmla="*/ 1779945 h 6897807"/>
              <a:gd name="connsiteX8-2315" fmla="*/ 4867214 w 6814124"/>
              <a:gd name="connsiteY8-2316" fmla="*/ 4698405 h 6897807"/>
              <a:gd name="connsiteX9-2317" fmla="*/ 4966274 w 6814124"/>
              <a:gd name="connsiteY9-2318" fmla="*/ 4915575 h 6897807"/>
              <a:gd name="connsiteX10-2319" fmla="*/ 5187254 w 6814124"/>
              <a:gd name="connsiteY10-2320" fmla="*/ 4766985 h 6897807"/>
              <a:gd name="connsiteX11-2321" fmla="*/ 5431094 w 6814124"/>
              <a:gd name="connsiteY11-2322" fmla="*/ 3852585 h 6897807"/>
              <a:gd name="connsiteX12-2323" fmla="*/ 5659694 w 6814124"/>
              <a:gd name="connsiteY12-2324" fmla="*/ 3723045 h 6897807"/>
              <a:gd name="connsiteX13-2325" fmla="*/ 5758754 w 6814124"/>
              <a:gd name="connsiteY13-2326" fmla="*/ 3936405 h 6897807"/>
              <a:gd name="connsiteX14-2327" fmla="*/ 5002015 w 6814124"/>
              <a:gd name="connsiteY14-2328" fmla="*/ 6897807 h 6897807"/>
              <a:gd name="connsiteX15-2329" fmla="*/ 973394 w 6814124"/>
              <a:gd name="connsiteY15-2330" fmla="*/ 6886921 h 6897807"/>
              <a:gd name="connsiteX16-2331" fmla="*/ 0 w 6814124"/>
              <a:gd name="connsiteY16-2332" fmla="*/ 0 h 6897807"/>
              <a:gd name="connsiteX0-2333" fmla="*/ 0 w 6814124"/>
              <a:gd name="connsiteY0-2334" fmla="*/ 0 h 6887938"/>
              <a:gd name="connsiteX1-2335" fmla="*/ 6814124 w 6814124"/>
              <a:gd name="connsiteY1-2336" fmla="*/ 1 h 6887938"/>
              <a:gd name="connsiteX2-2337" fmla="*/ 6063554 w 6814124"/>
              <a:gd name="connsiteY2-2338" fmla="*/ 2775916 h 6887938"/>
              <a:gd name="connsiteX3-2339" fmla="*/ 5827334 w 6814124"/>
              <a:gd name="connsiteY3-2340" fmla="*/ 2962606 h 6887938"/>
              <a:gd name="connsiteX4-2341" fmla="*/ 5728274 w 6814124"/>
              <a:gd name="connsiteY4-2342" fmla="*/ 2692096 h 6887938"/>
              <a:gd name="connsiteX5-2343" fmla="*/ 5953064 w 6814124"/>
              <a:gd name="connsiteY5-2344" fmla="*/ 1846276 h 6887938"/>
              <a:gd name="connsiteX6-2345" fmla="*/ 5846384 w 6814124"/>
              <a:gd name="connsiteY6-2346" fmla="*/ 1571956 h 6887938"/>
              <a:gd name="connsiteX7-2347" fmla="*/ 5629214 w 6814124"/>
              <a:gd name="connsiteY7-2348" fmla="*/ 1770076 h 6887938"/>
              <a:gd name="connsiteX8-2349" fmla="*/ 4867214 w 6814124"/>
              <a:gd name="connsiteY8-2350" fmla="*/ 4688536 h 6887938"/>
              <a:gd name="connsiteX9-2351" fmla="*/ 4966274 w 6814124"/>
              <a:gd name="connsiteY9-2352" fmla="*/ 4905706 h 6887938"/>
              <a:gd name="connsiteX10-2353" fmla="*/ 5187254 w 6814124"/>
              <a:gd name="connsiteY10-2354" fmla="*/ 4757116 h 6887938"/>
              <a:gd name="connsiteX11-2355" fmla="*/ 5431094 w 6814124"/>
              <a:gd name="connsiteY11-2356" fmla="*/ 3842716 h 6887938"/>
              <a:gd name="connsiteX12-2357" fmla="*/ 5659694 w 6814124"/>
              <a:gd name="connsiteY12-2358" fmla="*/ 3713176 h 6887938"/>
              <a:gd name="connsiteX13-2359" fmla="*/ 5758754 w 6814124"/>
              <a:gd name="connsiteY13-2360" fmla="*/ 3926536 h 6887938"/>
              <a:gd name="connsiteX14-2361" fmla="*/ 5002015 w 6814124"/>
              <a:gd name="connsiteY14-2362" fmla="*/ 6887938 h 6887938"/>
              <a:gd name="connsiteX15-2363" fmla="*/ 973394 w 6814124"/>
              <a:gd name="connsiteY15-2364" fmla="*/ 6877052 h 6887938"/>
              <a:gd name="connsiteX16-2365" fmla="*/ 0 w 6814124"/>
              <a:gd name="connsiteY16-2366" fmla="*/ 0 h 6887938"/>
              <a:gd name="connsiteX0-2367" fmla="*/ 0 w 6814124"/>
              <a:gd name="connsiteY0-2368" fmla="*/ 0 h 6887938"/>
              <a:gd name="connsiteX1-2369" fmla="*/ 6814124 w 6814124"/>
              <a:gd name="connsiteY1-2370" fmla="*/ 1 h 6887938"/>
              <a:gd name="connsiteX2-2371" fmla="*/ 6063554 w 6814124"/>
              <a:gd name="connsiteY2-2372" fmla="*/ 2775916 h 6887938"/>
              <a:gd name="connsiteX3-2373" fmla="*/ 5827334 w 6814124"/>
              <a:gd name="connsiteY3-2374" fmla="*/ 2962606 h 6887938"/>
              <a:gd name="connsiteX4-2375" fmla="*/ 5728274 w 6814124"/>
              <a:gd name="connsiteY4-2376" fmla="*/ 2692096 h 6887938"/>
              <a:gd name="connsiteX5-2377" fmla="*/ 5953064 w 6814124"/>
              <a:gd name="connsiteY5-2378" fmla="*/ 1846276 h 6887938"/>
              <a:gd name="connsiteX6-2379" fmla="*/ 5846384 w 6814124"/>
              <a:gd name="connsiteY6-2380" fmla="*/ 1571956 h 6887938"/>
              <a:gd name="connsiteX7-2381" fmla="*/ 5629214 w 6814124"/>
              <a:gd name="connsiteY7-2382" fmla="*/ 1770076 h 6887938"/>
              <a:gd name="connsiteX8-2383" fmla="*/ 4867214 w 6814124"/>
              <a:gd name="connsiteY8-2384" fmla="*/ 4688536 h 6887938"/>
              <a:gd name="connsiteX9-2385" fmla="*/ 4966274 w 6814124"/>
              <a:gd name="connsiteY9-2386" fmla="*/ 4905706 h 6887938"/>
              <a:gd name="connsiteX10-2387" fmla="*/ 5187254 w 6814124"/>
              <a:gd name="connsiteY10-2388" fmla="*/ 4757116 h 6887938"/>
              <a:gd name="connsiteX11-2389" fmla="*/ 5431094 w 6814124"/>
              <a:gd name="connsiteY11-2390" fmla="*/ 3842716 h 6887938"/>
              <a:gd name="connsiteX12-2391" fmla="*/ 5659694 w 6814124"/>
              <a:gd name="connsiteY12-2392" fmla="*/ 3713176 h 6887938"/>
              <a:gd name="connsiteX13-2393" fmla="*/ 5758754 w 6814124"/>
              <a:gd name="connsiteY13-2394" fmla="*/ 3926536 h 6887938"/>
              <a:gd name="connsiteX14-2395" fmla="*/ 5002015 w 6814124"/>
              <a:gd name="connsiteY14-2396" fmla="*/ 6887938 h 6887938"/>
              <a:gd name="connsiteX15-2397" fmla="*/ 0 w 6814124"/>
              <a:gd name="connsiteY15-2398" fmla="*/ 6877052 h 6887938"/>
              <a:gd name="connsiteX16-2399" fmla="*/ 0 w 6814124"/>
              <a:gd name="connsiteY16-2400" fmla="*/ 0 h 6887938"/>
              <a:gd name="connsiteX0-2401" fmla="*/ 0 w 6814124"/>
              <a:gd name="connsiteY0-2402" fmla="*/ 0 h 6896790"/>
              <a:gd name="connsiteX1-2403" fmla="*/ 6814124 w 6814124"/>
              <a:gd name="connsiteY1-2404" fmla="*/ 1 h 6896790"/>
              <a:gd name="connsiteX2-2405" fmla="*/ 6063554 w 6814124"/>
              <a:gd name="connsiteY2-2406" fmla="*/ 2775916 h 6896790"/>
              <a:gd name="connsiteX3-2407" fmla="*/ 5827334 w 6814124"/>
              <a:gd name="connsiteY3-2408" fmla="*/ 2962606 h 6896790"/>
              <a:gd name="connsiteX4-2409" fmla="*/ 5728274 w 6814124"/>
              <a:gd name="connsiteY4-2410" fmla="*/ 2692096 h 6896790"/>
              <a:gd name="connsiteX5-2411" fmla="*/ 5953064 w 6814124"/>
              <a:gd name="connsiteY5-2412" fmla="*/ 1846276 h 6896790"/>
              <a:gd name="connsiteX6-2413" fmla="*/ 5846384 w 6814124"/>
              <a:gd name="connsiteY6-2414" fmla="*/ 1571956 h 6896790"/>
              <a:gd name="connsiteX7-2415" fmla="*/ 5629214 w 6814124"/>
              <a:gd name="connsiteY7-2416" fmla="*/ 1770076 h 6896790"/>
              <a:gd name="connsiteX8-2417" fmla="*/ 4867214 w 6814124"/>
              <a:gd name="connsiteY8-2418" fmla="*/ 4688536 h 6896790"/>
              <a:gd name="connsiteX9-2419" fmla="*/ 4966274 w 6814124"/>
              <a:gd name="connsiteY9-2420" fmla="*/ 4905706 h 6896790"/>
              <a:gd name="connsiteX10-2421" fmla="*/ 5187254 w 6814124"/>
              <a:gd name="connsiteY10-2422" fmla="*/ 4757116 h 6896790"/>
              <a:gd name="connsiteX11-2423" fmla="*/ 5431094 w 6814124"/>
              <a:gd name="connsiteY11-2424" fmla="*/ 3842716 h 6896790"/>
              <a:gd name="connsiteX12-2425" fmla="*/ 5659694 w 6814124"/>
              <a:gd name="connsiteY12-2426" fmla="*/ 3713176 h 6896790"/>
              <a:gd name="connsiteX13-2427" fmla="*/ 5758754 w 6814124"/>
              <a:gd name="connsiteY13-2428" fmla="*/ 3926536 h 6896790"/>
              <a:gd name="connsiteX14-2429" fmla="*/ 5002015 w 6814124"/>
              <a:gd name="connsiteY14-2430" fmla="*/ 6887938 h 6896790"/>
              <a:gd name="connsiteX15-2431" fmla="*/ 0 w 6814124"/>
              <a:gd name="connsiteY15-2432" fmla="*/ 6896790 h 6896790"/>
              <a:gd name="connsiteX16-2433" fmla="*/ 0 w 6814124"/>
              <a:gd name="connsiteY16-2434" fmla="*/ 0 h 68967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71" y="connsiteY7-72"/>
              </a:cxn>
              <a:cxn ang="0">
                <a:pos x="connsiteX8-89" y="connsiteY8-90"/>
              </a:cxn>
              <a:cxn ang="0">
                <a:pos x="connsiteX9-127" y="connsiteY9-128"/>
              </a:cxn>
              <a:cxn ang="0">
                <a:pos x="connsiteX10-149" y="connsiteY10-150"/>
              </a:cxn>
              <a:cxn ang="0">
                <a:pos x="connsiteX11-173" y="connsiteY11-174"/>
              </a:cxn>
              <a:cxn ang="0">
                <a:pos x="connsiteX12-223" y="connsiteY12-224"/>
              </a:cxn>
              <a:cxn ang="0">
                <a:pos x="connsiteX13-251" y="connsiteY13-252"/>
              </a:cxn>
              <a:cxn ang="0">
                <a:pos x="connsiteX14-869" y="connsiteY14-870"/>
              </a:cxn>
              <a:cxn ang="0">
                <a:pos x="connsiteX15-1411" y="connsiteY15-1412"/>
              </a:cxn>
              <a:cxn ang="0">
                <a:pos x="connsiteX16-1957" y="connsiteY16-1958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9"/>
            <a:ext cx="4786879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13" indent="-274313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3pPr>
            <a:lvl4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4pPr>
            <a:lvl5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73079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45427" y="6187351"/>
            <a:ext cx="1143000" cy="365125"/>
          </a:xfrm>
        </p:spPr>
        <p:txBody>
          <a:bodyPr/>
          <a:lstStyle/>
          <a:p>
            <a:pPr defTabSz="1219170">
              <a:defRPr/>
            </a:pPr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7822" y="6198239"/>
            <a:ext cx="7084177" cy="365125"/>
          </a:xfrm>
        </p:spPr>
        <p:txBody>
          <a:bodyPr/>
          <a:lstStyle/>
          <a:p>
            <a:pPr defTabSz="1219170"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6198239"/>
            <a:ext cx="551167" cy="365125"/>
          </a:xfrm>
        </p:spPr>
        <p:txBody>
          <a:bodyPr/>
          <a:lstStyle/>
          <a:p>
            <a:pPr defTabSz="1219170">
              <a:defRPr/>
            </a:pPr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76819" y="1029428"/>
            <a:ext cx="10983383" cy="48958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226619"/>
      </p:ext>
    </p:extLst>
  </p:cSld>
  <p:clrMapOvr>
    <a:masterClrMapping/>
  </p:clrMapOvr>
  <p:transition spd="slow">
    <p:wheel spokes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499596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rgbClr val="706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854464" y="988538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5107817" y="633613"/>
            <a:ext cx="5571908" cy="5571907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536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783" y="305315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4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377">
              <a:defRPr/>
            </a:pPr>
            <a:r>
              <a:rPr lang="x-none">
                <a:solidFill>
                  <a:srgbClr val="E7E6E6">
                    <a:lumMod val="75000"/>
                  </a:srgbClr>
                </a:solidFill>
              </a:rPr>
              <a:t>LBS BREAKFAST SESSION</a:t>
            </a:r>
            <a:endParaRPr lang="x-none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811001" y="6176963"/>
            <a:ext cx="430619" cy="695212"/>
          </a:xfrm>
          <a:prstGeom prst="rect">
            <a:avLst/>
          </a:prstGeom>
          <a:solidFill>
            <a:srgbClr val="205D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252267" y="168680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3" y="2152651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83" y="1144484"/>
            <a:ext cx="10515600" cy="4351339"/>
          </a:xfrm>
        </p:spPr>
        <p:txBody>
          <a:bodyPr/>
          <a:lstStyle>
            <a:lvl1pPr marL="228594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783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2971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160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349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22962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r="8632"/>
          <a:stretch>
            <a:fillRect/>
          </a:stretch>
        </p:blipFill>
        <p:spPr>
          <a:xfrm>
            <a:off x="1" y="0"/>
            <a:ext cx="5548393" cy="48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777691" y="2002633"/>
            <a:ext cx="4636621" cy="2852737"/>
          </a:xfrm>
        </p:spPr>
        <p:txBody>
          <a:bodyPr wrap="none" anchor="ctr">
            <a:normAutofit/>
          </a:bodyPr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312117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6732269" y="-514351"/>
            <a:ext cx="7360920" cy="8001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5124451" y="861060"/>
            <a:ext cx="5394960" cy="513588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14351" y="628650"/>
            <a:ext cx="205740" cy="102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94411" y="628650"/>
            <a:ext cx="205740" cy="10287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74471" y="628650"/>
            <a:ext cx="205740" cy="10287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4341" y="5463540"/>
            <a:ext cx="41376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976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able Placeholder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066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791823-B354-42F8-9B98-B33EF032B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4397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1" y="869165"/>
            <a:ext cx="10248899" cy="514445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168507"/>
      </p:ext>
    </p:extLst>
  </p:cSld>
  <p:clrMapOvr>
    <a:masterClrMapping/>
  </p:clrMapOvr>
  <p:transition>
    <p:wedg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100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4" tIns="45706" rIns="91394" bIns="45706"/>
          <a:lstStyle>
            <a:lvl1pPr algn="r" defTabSz="1624713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0" tIns="45718" rIns="91420" bIns="45718"/>
          <a:lstStyle>
            <a:lvl1pPr defTabSz="1218323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760A297-1549-4A17-A1A8-3CEAF53E4573}" type="slidenum">
              <a:rPr lang="en-GB" smtClean="0">
                <a:solidFill>
                  <a:srgbClr val="548BB7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9" rIns="91424" bIns="45719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D2DF3-F149-4217-9D84-0B0785AC3CF3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41257"/>
      </p:ext>
    </p:extLst>
  </p:cSld>
  <p:clrMapOvr>
    <a:masterClrMapping/>
  </p:clrMapOvr>
  <p:transition>
    <p:wedg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F8F03F1-AD73-4930-8044-860E35BAD5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7737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267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pPr defTabSz="914377">
              <a:defRPr/>
            </a:pPr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82448"/>
      </p:ext>
    </p:extLst>
  </p:cSld>
  <p:clrMapOvr>
    <a:masterClrMapping/>
  </p:clrMapOvr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defTabSz="914377">
              <a:defRPr/>
            </a:pPr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86484"/>
      </p:ext>
    </p:extLst>
  </p:cSld>
  <p:clrMapOvr>
    <a:masterClrMapping/>
  </p:clrMapOvr>
  <p:transition>
    <p:wedge/>
  </p:transition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9861" y="869168"/>
            <a:ext cx="10248899" cy="5144453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70415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588" y="1436922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86260" y="5096663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30" name="Freeform: Shape 29"/>
          <p:cNvSpPr/>
          <p:nvPr/>
        </p:nvSpPr>
        <p:spPr>
          <a:xfrm>
            <a:off x="11043830" y="4566100"/>
            <a:ext cx="1155815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6518965" y="-12700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Placeholder 1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4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12" name="Graphic 36"/>
          <p:cNvSpPr/>
          <p:nvPr userDrawn="1"/>
        </p:nvSpPr>
        <p:spPr>
          <a:xfrm>
            <a:off x="-7815" y="5057879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328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8"/>
          </p:nvPr>
        </p:nvSpPr>
        <p:spPr>
          <a:xfrm>
            <a:off x="5771771" y="1483676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35" name="Oval 34"/>
          <p:cNvSpPr/>
          <p:nvPr userDrawn="1"/>
        </p:nvSpPr>
        <p:spPr>
          <a:xfrm>
            <a:off x="10893420" y="5803031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12"/>
          <p:cNvSpPr/>
          <p:nvPr userDrawn="1"/>
        </p:nvSpPr>
        <p:spPr>
          <a:xfrm>
            <a:off x="11334292" y="5787812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5854" y="1231901"/>
            <a:ext cx="4503295" cy="7826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r>
              <a:rPr lang="ru-RU">
                <a:solidFill>
                  <a:srgbClr val="000000">
                    <a:tint val="75000"/>
                  </a:srgbClr>
                </a:solidFill>
              </a:rPr>
              <a:t>MM.DD.20XX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292" y="5797770"/>
            <a:ext cx="3908793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r>
              <a:rPr lang="en-US">
                <a:solidFill>
                  <a:srgbClr val="000000">
                    <a:tint val="75000"/>
                  </a:srgbClr>
                </a:solidFill>
              </a:rPr>
              <a:t>ADD A FOOTER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495E168-DA5E-4888-8D8A-92B118324C14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30068" y="3889185"/>
            <a:ext cx="4548187" cy="1708223"/>
          </a:xfrm>
        </p:spPr>
        <p:txBody>
          <a:bodyPr>
            <a:normAutofit/>
          </a:bodyPr>
          <a:lstStyle>
            <a:lvl1pPr marL="179489" indent="-179489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/>
          <p:cNvSpPr/>
          <p:nvPr userDrawn="1"/>
        </p:nvSpPr>
        <p:spPr>
          <a:xfrm>
            <a:off x="10413778" y="4433245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/>
          <p:cNvSpPr/>
          <p:nvPr userDrawn="1"/>
        </p:nvSpPr>
        <p:spPr>
          <a:xfrm>
            <a:off x="12193180" y="4156601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/>
          <p:nvPr userDrawn="1"/>
        </p:nvSpPr>
        <p:spPr>
          <a:xfrm>
            <a:off x="12193180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6"/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1"/>
            <a:ext cx="4565651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/>
          <p:cNvSpPr>
            <a:spLocks noGrp="1"/>
          </p:cNvSpPr>
          <p:nvPr userDrawn="1">
            <p:ph type="body" sz="quarter" idx="17"/>
          </p:nvPr>
        </p:nvSpPr>
        <p:spPr>
          <a:xfrm>
            <a:off x="811117" y="3165302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/>
          <p:cNvSpPr/>
          <p:nvPr userDrawn="1"/>
        </p:nvSpPr>
        <p:spPr>
          <a:xfrm>
            <a:off x="887584" y="2045664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/>
          <p:cNvSpPr/>
          <p:nvPr userDrawn="1"/>
        </p:nvSpPr>
        <p:spPr>
          <a:xfrm>
            <a:off x="10416941" y="4161026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/>
          <p:cNvSpPr/>
          <p:nvPr userDrawn="1"/>
        </p:nvSpPr>
        <p:spPr>
          <a:xfrm>
            <a:off x="8607091" y="4437666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328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42" y="4040803"/>
            <a:ext cx="7766978" cy="484050"/>
          </a:xfrm>
        </p:spPr>
        <p:txBody>
          <a:bodyPr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5382570" y="2244"/>
            <a:ext cx="6806909" cy="6862481"/>
            <a:chOff x="5382569" y="2242"/>
            <a:chExt cx="6806909" cy="6862481"/>
          </a:xfrm>
          <a:solidFill>
            <a:schemeClr val="accent2"/>
          </a:solidFill>
        </p:grpSpPr>
        <p:pic>
          <p:nvPicPr>
            <p:cNvPr id="6" name="Graphic 5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7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" y="-7924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-1" fmla="*/ 0 w 6064250"/>
              <a:gd name="connsiteY0-2" fmla="*/ 0 h 6877051"/>
              <a:gd name="connsiteX1-3" fmla="*/ 5840730 w 6064250"/>
              <a:gd name="connsiteY1-4" fmla="*/ 0 h 6877051"/>
              <a:gd name="connsiteX2-5" fmla="*/ 6064250 w 6064250"/>
              <a:gd name="connsiteY2-6" fmla="*/ 6877051 h 6877051"/>
              <a:gd name="connsiteX3-7" fmla="*/ 0 w 6064250"/>
              <a:gd name="connsiteY3-8" fmla="*/ 6877051 h 6877051"/>
              <a:gd name="connsiteX4-9" fmla="*/ 0 w 6064250"/>
              <a:gd name="connsiteY4-10" fmla="*/ 0 h 6877051"/>
              <a:gd name="connsiteX0-11" fmla="*/ 0 w 5840730"/>
              <a:gd name="connsiteY0-12" fmla="*/ 0 h 6887937"/>
              <a:gd name="connsiteX1-13" fmla="*/ 5840730 w 5840730"/>
              <a:gd name="connsiteY1-14" fmla="*/ 0 h 6887937"/>
              <a:gd name="connsiteX2-15" fmla="*/ 4028621 w 5840730"/>
              <a:gd name="connsiteY2-16" fmla="*/ 6887937 h 6887937"/>
              <a:gd name="connsiteX3-17" fmla="*/ 0 w 5840730"/>
              <a:gd name="connsiteY3-18" fmla="*/ 6877051 h 6887937"/>
              <a:gd name="connsiteX4-19" fmla="*/ 0 w 5840730"/>
              <a:gd name="connsiteY4-20" fmla="*/ 0 h 6887937"/>
              <a:gd name="connsiteX0-21" fmla="*/ 0 w 5840730"/>
              <a:gd name="connsiteY0-22" fmla="*/ 0 h 6887937"/>
              <a:gd name="connsiteX1-23" fmla="*/ 5840730 w 5840730"/>
              <a:gd name="connsiteY1-24" fmla="*/ 0 h 6887937"/>
              <a:gd name="connsiteX2-25" fmla="*/ 5090160 w 5840730"/>
              <a:gd name="connsiteY2-26" fmla="*/ 2775915 h 6887937"/>
              <a:gd name="connsiteX3-27" fmla="*/ 4028621 w 5840730"/>
              <a:gd name="connsiteY3-28" fmla="*/ 6887937 h 6887937"/>
              <a:gd name="connsiteX4-29" fmla="*/ 0 w 5840730"/>
              <a:gd name="connsiteY4-30" fmla="*/ 6877051 h 6887937"/>
              <a:gd name="connsiteX5" fmla="*/ 0 w 5840730"/>
              <a:gd name="connsiteY5" fmla="*/ 0 h 6887937"/>
              <a:gd name="connsiteX0-31" fmla="*/ 0 w 5840730"/>
              <a:gd name="connsiteY0-32" fmla="*/ 0 h 6887937"/>
              <a:gd name="connsiteX1-33" fmla="*/ 5840730 w 5840730"/>
              <a:gd name="connsiteY1-34" fmla="*/ 0 h 6887937"/>
              <a:gd name="connsiteX2-35" fmla="*/ 5090160 w 5840730"/>
              <a:gd name="connsiteY2-36" fmla="*/ 2775915 h 6887937"/>
              <a:gd name="connsiteX3-37" fmla="*/ 4991100 w 5840730"/>
              <a:gd name="connsiteY3-38" fmla="*/ 3134055 h 6887937"/>
              <a:gd name="connsiteX4-39" fmla="*/ 4028621 w 5840730"/>
              <a:gd name="connsiteY4-40" fmla="*/ 6887937 h 6887937"/>
              <a:gd name="connsiteX5-41" fmla="*/ 0 w 5840730"/>
              <a:gd name="connsiteY5-42" fmla="*/ 6877051 h 6887937"/>
              <a:gd name="connsiteX6" fmla="*/ 0 w 5840730"/>
              <a:gd name="connsiteY6" fmla="*/ 0 h 6887937"/>
              <a:gd name="connsiteX0-43" fmla="*/ 0 w 5840730"/>
              <a:gd name="connsiteY0-44" fmla="*/ 0 h 6887937"/>
              <a:gd name="connsiteX1-45" fmla="*/ 5840730 w 5840730"/>
              <a:gd name="connsiteY1-46" fmla="*/ 0 h 6887937"/>
              <a:gd name="connsiteX2-47" fmla="*/ 5090160 w 5840730"/>
              <a:gd name="connsiteY2-48" fmla="*/ 2775915 h 6887937"/>
              <a:gd name="connsiteX3-49" fmla="*/ 4991100 w 5840730"/>
              <a:gd name="connsiteY3-50" fmla="*/ 3134055 h 6887937"/>
              <a:gd name="connsiteX4-51" fmla="*/ 4785360 w 5840730"/>
              <a:gd name="connsiteY4-52" fmla="*/ 3926535 h 6887937"/>
              <a:gd name="connsiteX5-53" fmla="*/ 4028621 w 5840730"/>
              <a:gd name="connsiteY5-54" fmla="*/ 6887937 h 6887937"/>
              <a:gd name="connsiteX6-55" fmla="*/ 0 w 5840730"/>
              <a:gd name="connsiteY6-56" fmla="*/ 6877051 h 6887937"/>
              <a:gd name="connsiteX7" fmla="*/ 0 w 5840730"/>
              <a:gd name="connsiteY7" fmla="*/ 0 h 6887937"/>
              <a:gd name="connsiteX0-57" fmla="*/ 0 w 5840730"/>
              <a:gd name="connsiteY0-58" fmla="*/ 0 h 6887937"/>
              <a:gd name="connsiteX1-59" fmla="*/ 5840730 w 5840730"/>
              <a:gd name="connsiteY1-60" fmla="*/ 0 h 6887937"/>
              <a:gd name="connsiteX2-61" fmla="*/ 5090160 w 5840730"/>
              <a:gd name="connsiteY2-62" fmla="*/ 2775915 h 6887937"/>
              <a:gd name="connsiteX3-63" fmla="*/ 4991100 w 5840730"/>
              <a:gd name="connsiteY3-64" fmla="*/ 3134055 h 6887937"/>
              <a:gd name="connsiteX4-65" fmla="*/ 4922520 w 5840730"/>
              <a:gd name="connsiteY4-66" fmla="*/ 3415995 h 6887937"/>
              <a:gd name="connsiteX5-67" fmla="*/ 4785360 w 5840730"/>
              <a:gd name="connsiteY5-68" fmla="*/ 3926535 h 6887937"/>
              <a:gd name="connsiteX6-69" fmla="*/ 4028621 w 5840730"/>
              <a:gd name="connsiteY6-70" fmla="*/ 6887937 h 6887937"/>
              <a:gd name="connsiteX7-71" fmla="*/ 0 w 5840730"/>
              <a:gd name="connsiteY7-72" fmla="*/ 6877051 h 6887937"/>
              <a:gd name="connsiteX8" fmla="*/ 0 w 5840730"/>
              <a:gd name="connsiteY8" fmla="*/ 0 h 6887937"/>
              <a:gd name="connsiteX0-73" fmla="*/ 0 w 5840730"/>
              <a:gd name="connsiteY0-74" fmla="*/ 0 h 6887937"/>
              <a:gd name="connsiteX1-75" fmla="*/ 5840730 w 5840730"/>
              <a:gd name="connsiteY1-76" fmla="*/ 0 h 6887937"/>
              <a:gd name="connsiteX2-77" fmla="*/ 5090160 w 5840730"/>
              <a:gd name="connsiteY2-78" fmla="*/ 2775915 h 6887937"/>
              <a:gd name="connsiteX3-79" fmla="*/ 4754880 w 5840730"/>
              <a:gd name="connsiteY3-80" fmla="*/ 2692095 h 6887937"/>
              <a:gd name="connsiteX4-81" fmla="*/ 4922520 w 5840730"/>
              <a:gd name="connsiteY4-82" fmla="*/ 3415995 h 6887937"/>
              <a:gd name="connsiteX5-83" fmla="*/ 4785360 w 5840730"/>
              <a:gd name="connsiteY5-84" fmla="*/ 3926535 h 6887937"/>
              <a:gd name="connsiteX6-85" fmla="*/ 4028621 w 5840730"/>
              <a:gd name="connsiteY6-86" fmla="*/ 6887937 h 6887937"/>
              <a:gd name="connsiteX7-87" fmla="*/ 0 w 5840730"/>
              <a:gd name="connsiteY7-88" fmla="*/ 6877051 h 6887937"/>
              <a:gd name="connsiteX8-89" fmla="*/ 0 w 5840730"/>
              <a:gd name="connsiteY8-90" fmla="*/ 0 h 6887937"/>
              <a:gd name="connsiteX0-91" fmla="*/ 0 w 5840730"/>
              <a:gd name="connsiteY0-92" fmla="*/ 0 h 6887937"/>
              <a:gd name="connsiteX1-93" fmla="*/ 5840730 w 5840730"/>
              <a:gd name="connsiteY1-94" fmla="*/ 0 h 6887937"/>
              <a:gd name="connsiteX2-95" fmla="*/ 5090160 w 5840730"/>
              <a:gd name="connsiteY2-96" fmla="*/ 2775915 h 6887937"/>
              <a:gd name="connsiteX3-97" fmla="*/ 4754880 w 5840730"/>
              <a:gd name="connsiteY3-98" fmla="*/ 2692095 h 6887937"/>
              <a:gd name="connsiteX4-99" fmla="*/ 5006340 w 5840730"/>
              <a:gd name="connsiteY4-100" fmla="*/ 1823415 h 6887937"/>
              <a:gd name="connsiteX5-101" fmla="*/ 4922520 w 5840730"/>
              <a:gd name="connsiteY5-102" fmla="*/ 3415995 h 6887937"/>
              <a:gd name="connsiteX6-103" fmla="*/ 4785360 w 5840730"/>
              <a:gd name="connsiteY6-104" fmla="*/ 3926535 h 6887937"/>
              <a:gd name="connsiteX7-105" fmla="*/ 4028621 w 5840730"/>
              <a:gd name="connsiteY7-106" fmla="*/ 6887937 h 6887937"/>
              <a:gd name="connsiteX8-107" fmla="*/ 0 w 5840730"/>
              <a:gd name="connsiteY8-108" fmla="*/ 6877051 h 6887937"/>
              <a:gd name="connsiteX9" fmla="*/ 0 w 5840730"/>
              <a:gd name="connsiteY9" fmla="*/ 0 h 6887937"/>
              <a:gd name="connsiteX0-109" fmla="*/ 0 w 5840730"/>
              <a:gd name="connsiteY0-110" fmla="*/ 0 h 6887937"/>
              <a:gd name="connsiteX1-111" fmla="*/ 5840730 w 5840730"/>
              <a:gd name="connsiteY1-112" fmla="*/ 0 h 6887937"/>
              <a:gd name="connsiteX2-113" fmla="*/ 5090160 w 5840730"/>
              <a:gd name="connsiteY2-114" fmla="*/ 2775915 h 6887937"/>
              <a:gd name="connsiteX3-115" fmla="*/ 4754880 w 5840730"/>
              <a:gd name="connsiteY3-116" fmla="*/ 2692095 h 6887937"/>
              <a:gd name="connsiteX4-117" fmla="*/ 5006340 w 5840730"/>
              <a:gd name="connsiteY4-118" fmla="*/ 1823415 h 6887937"/>
              <a:gd name="connsiteX5-119" fmla="*/ 4655820 w 5840730"/>
              <a:gd name="connsiteY5-120" fmla="*/ 1770075 h 6887937"/>
              <a:gd name="connsiteX6-121" fmla="*/ 4922520 w 5840730"/>
              <a:gd name="connsiteY6-122" fmla="*/ 3415995 h 6887937"/>
              <a:gd name="connsiteX7-123" fmla="*/ 4785360 w 5840730"/>
              <a:gd name="connsiteY7-124" fmla="*/ 3926535 h 6887937"/>
              <a:gd name="connsiteX8-125" fmla="*/ 4028621 w 5840730"/>
              <a:gd name="connsiteY8-126" fmla="*/ 6887937 h 6887937"/>
              <a:gd name="connsiteX9-127" fmla="*/ 0 w 5840730"/>
              <a:gd name="connsiteY9-128" fmla="*/ 6877051 h 6887937"/>
              <a:gd name="connsiteX10" fmla="*/ 0 w 5840730"/>
              <a:gd name="connsiteY10" fmla="*/ 0 h 6887937"/>
              <a:gd name="connsiteX0-129" fmla="*/ 0 w 5840730"/>
              <a:gd name="connsiteY0-130" fmla="*/ 0 h 6887937"/>
              <a:gd name="connsiteX1-131" fmla="*/ 5840730 w 5840730"/>
              <a:gd name="connsiteY1-132" fmla="*/ 0 h 6887937"/>
              <a:gd name="connsiteX2-133" fmla="*/ 5090160 w 5840730"/>
              <a:gd name="connsiteY2-134" fmla="*/ 2775915 h 6887937"/>
              <a:gd name="connsiteX3-135" fmla="*/ 4754880 w 5840730"/>
              <a:gd name="connsiteY3-136" fmla="*/ 2692095 h 6887937"/>
              <a:gd name="connsiteX4-137" fmla="*/ 5006340 w 5840730"/>
              <a:gd name="connsiteY4-138" fmla="*/ 1823415 h 6887937"/>
              <a:gd name="connsiteX5-139" fmla="*/ 4655820 w 5840730"/>
              <a:gd name="connsiteY5-140" fmla="*/ 1770075 h 6887937"/>
              <a:gd name="connsiteX6-141" fmla="*/ 3901440 w 5840730"/>
              <a:gd name="connsiteY6-142" fmla="*/ 4696155 h 6887937"/>
              <a:gd name="connsiteX7-143" fmla="*/ 4922520 w 5840730"/>
              <a:gd name="connsiteY7-144" fmla="*/ 3415995 h 6887937"/>
              <a:gd name="connsiteX8-145" fmla="*/ 4785360 w 5840730"/>
              <a:gd name="connsiteY8-146" fmla="*/ 3926535 h 6887937"/>
              <a:gd name="connsiteX9-147" fmla="*/ 4028621 w 5840730"/>
              <a:gd name="connsiteY9-148" fmla="*/ 6887937 h 6887937"/>
              <a:gd name="connsiteX10-149" fmla="*/ 0 w 5840730"/>
              <a:gd name="connsiteY10-150" fmla="*/ 6877051 h 6887937"/>
              <a:gd name="connsiteX11" fmla="*/ 0 w 5840730"/>
              <a:gd name="connsiteY11" fmla="*/ 0 h 6887937"/>
              <a:gd name="connsiteX0-151" fmla="*/ 0 w 5840730"/>
              <a:gd name="connsiteY0-152" fmla="*/ 0 h 6887937"/>
              <a:gd name="connsiteX1-153" fmla="*/ 5840730 w 5840730"/>
              <a:gd name="connsiteY1-154" fmla="*/ 0 h 6887937"/>
              <a:gd name="connsiteX2-155" fmla="*/ 5090160 w 5840730"/>
              <a:gd name="connsiteY2-156" fmla="*/ 2775915 h 6887937"/>
              <a:gd name="connsiteX3-157" fmla="*/ 4754880 w 5840730"/>
              <a:gd name="connsiteY3-158" fmla="*/ 2692095 h 6887937"/>
              <a:gd name="connsiteX4-159" fmla="*/ 5006340 w 5840730"/>
              <a:gd name="connsiteY4-160" fmla="*/ 1823415 h 6887937"/>
              <a:gd name="connsiteX5-161" fmla="*/ 4655820 w 5840730"/>
              <a:gd name="connsiteY5-162" fmla="*/ 1770075 h 6887937"/>
              <a:gd name="connsiteX6-163" fmla="*/ 3901440 w 5840730"/>
              <a:gd name="connsiteY6-164" fmla="*/ 4696155 h 6887937"/>
              <a:gd name="connsiteX7-165" fmla="*/ 4457700 w 5840730"/>
              <a:gd name="connsiteY7-166" fmla="*/ 3842715 h 6887937"/>
              <a:gd name="connsiteX8-167" fmla="*/ 4785360 w 5840730"/>
              <a:gd name="connsiteY8-168" fmla="*/ 3926535 h 6887937"/>
              <a:gd name="connsiteX9-169" fmla="*/ 4028621 w 5840730"/>
              <a:gd name="connsiteY9-170" fmla="*/ 6887937 h 6887937"/>
              <a:gd name="connsiteX10-171" fmla="*/ 0 w 5840730"/>
              <a:gd name="connsiteY10-172" fmla="*/ 6877051 h 6887937"/>
              <a:gd name="connsiteX11-173" fmla="*/ 0 w 5840730"/>
              <a:gd name="connsiteY11-174" fmla="*/ 0 h 6887937"/>
              <a:gd name="connsiteX0-175" fmla="*/ 0 w 5840730"/>
              <a:gd name="connsiteY0-176" fmla="*/ 0 h 6887937"/>
              <a:gd name="connsiteX1-177" fmla="*/ 5840730 w 5840730"/>
              <a:gd name="connsiteY1-178" fmla="*/ 0 h 6887937"/>
              <a:gd name="connsiteX2-179" fmla="*/ 5090160 w 5840730"/>
              <a:gd name="connsiteY2-180" fmla="*/ 2775915 h 6887937"/>
              <a:gd name="connsiteX3-181" fmla="*/ 4754880 w 5840730"/>
              <a:gd name="connsiteY3-182" fmla="*/ 2692095 h 6887937"/>
              <a:gd name="connsiteX4-183" fmla="*/ 5006340 w 5840730"/>
              <a:gd name="connsiteY4-184" fmla="*/ 1823415 h 6887937"/>
              <a:gd name="connsiteX5-185" fmla="*/ 4655820 w 5840730"/>
              <a:gd name="connsiteY5-186" fmla="*/ 1770075 h 6887937"/>
              <a:gd name="connsiteX6-187" fmla="*/ 3901440 w 5840730"/>
              <a:gd name="connsiteY6-188" fmla="*/ 4696155 h 6887937"/>
              <a:gd name="connsiteX7-189" fmla="*/ 4213860 w 5840730"/>
              <a:gd name="connsiteY7-190" fmla="*/ 4757115 h 6887937"/>
              <a:gd name="connsiteX8-191" fmla="*/ 4457700 w 5840730"/>
              <a:gd name="connsiteY8-192" fmla="*/ 3842715 h 6887937"/>
              <a:gd name="connsiteX9-193" fmla="*/ 4785360 w 5840730"/>
              <a:gd name="connsiteY9-194" fmla="*/ 3926535 h 6887937"/>
              <a:gd name="connsiteX10-195" fmla="*/ 4028621 w 5840730"/>
              <a:gd name="connsiteY10-196" fmla="*/ 6887937 h 6887937"/>
              <a:gd name="connsiteX11-197" fmla="*/ 0 w 5840730"/>
              <a:gd name="connsiteY11-198" fmla="*/ 6877051 h 6887937"/>
              <a:gd name="connsiteX12" fmla="*/ 0 w 5840730"/>
              <a:gd name="connsiteY12" fmla="*/ 0 h 6887937"/>
              <a:gd name="connsiteX0-199" fmla="*/ 0 w 5840730"/>
              <a:gd name="connsiteY0-200" fmla="*/ 0 h 6887937"/>
              <a:gd name="connsiteX1-201" fmla="*/ 5840730 w 5840730"/>
              <a:gd name="connsiteY1-202" fmla="*/ 0 h 6887937"/>
              <a:gd name="connsiteX2-203" fmla="*/ 5090160 w 5840730"/>
              <a:gd name="connsiteY2-204" fmla="*/ 2775915 h 6887937"/>
              <a:gd name="connsiteX3-205" fmla="*/ 4754880 w 5840730"/>
              <a:gd name="connsiteY3-206" fmla="*/ 2692095 h 6887937"/>
              <a:gd name="connsiteX4-207" fmla="*/ 5006340 w 5840730"/>
              <a:gd name="connsiteY4-208" fmla="*/ 1823415 h 6887937"/>
              <a:gd name="connsiteX5-209" fmla="*/ 4937760 w 5840730"/>
              <a:gd name="connsiteY5-210" fmla="*/ 1610055 h 6887937"/>
              <a:gd name="connsiteX6-211" fmla="*/ 4655820 w 5840730"/>
              <a:gd name="connsiteY6-212" fmla="*/ 1770075 h 6887937"/>
              <a:gd name="connsiteX7-213" fmla="*/ 3901440 w 5840730"/>
              <a:gd name="connsiteY7-214" fmla="*/ 4696155 h 6887937"/>
              <a:gd name="connsiteX8-215" fmla="*/ 4213860 w 5840730"/>
              <a:gd name="connsiteY8-216" fmla="*/ 4757115 h 6887937"/>
              <a:gd name="connsiteX9-217" fmla="*/ 4457700 w 5840730"/>
              <a:gd name="connsiteY9-218" fmla="*/ 3842715 h 6887937"/>
              <a:gd name="connsiteX10-219" fmla="*/ 4785360 w 5840730"/>
              <a:gd name="connsiteY10-220" fmla="*/ 3926535 h 6887937"/>
              <a:gd name="connsiteX11-221" fmla="*/ 4028621 w 5840730"/>
              <a:gd name="connsiteY11-222" fmla="*/ 6887937 h 6887937"/>
              <a:gd name="connsiteX12-223" fmla="*/ 0 w 5840730"/>
              <a:gd name="connsiteY12-224" fmla="*/ 6877051 h 6887937"/>
              <a:gd name="connsiteX13" fmla="*/ 0 w 5840730"/>
              <a:gd name="connsiteY13" fmla="*/ 0 h 6887937"/>
              <a:gd name="connsiteX0-225" fmla="*/ 0 w 5840730"/>
              <a:gd name="connsiteY0-226" fmla="*/ 0 h 6887937"/>
              <a:gd name="connsiteX1-227" fmla="*/ 5840730 w 5840730"/>
              <a:gd name="connsiteY1-228" fmla="*/ 0 h 6887937"/>
              <a:gd name="connsiteX2-229" fmla="*/ 5090160 w 5840730"/>
              <a:gd name="connsiteY2-230" fmla="*/ 2775915 h 6887937"/>
              <a:gd name="connsiteX3-231" fmla="*/ 4754880 w 5840730"/>
              <a:gd name="connsiteY3-232" fmla="*/ 2692095 h 6887937"/>
              <a:gd name="connsiteX4-233" fmla="*/ 5006340 w 5840730"/>
              <a:gd name="connsiteY4-234" fmla="*/ 1823415 h 6887937"/>
              <a:gd name="connsiteX5-235" fmla="*/ 4895850 w 5840730"/>
              <a:gd name="connsiteY5-236" fmla="*/ 1602435 h 6887937"/>
              <a:gd name="connsiteX6-237" fmla="*/ 4655820 w 5840730"/>
              <a:gd name="connsiteY6-238" fmla="*/ 1770075 h 6887937"/>
              <a:gd name="connsiteX7-239" fmla="*/ 3901440 w 5840730"/>
              <a:gd name="connsiteY7-240" fmla="*/ 4696155 h 6887937"/>
              <a:gd name="connsiteX8-241" fmla="*/ 4213860 w 5840730"/>
              <a:gd name="connsiteY8-242" fmla="*/ 4757115 h 6887937"/>
              <a:gd name="connsiteX9-243" fmla="*/ 4457700 w 5840730"/>
              <a:gd name="connsiteY9-244" fmla="*/ 3842715 h 6887937"/>
              <a:gd name="connsiteX10-245" fmla="*/ 4785360 w 5840730"/>
              <a:gd name="connsiteY10-246" fmla="*/ 3926535 h 6887937"/>
              <a:gd name="connsiteX11-247" fmla="*/ 4028621 w 5840730"/>
              <a:gd name="connsiteY11-248" fmla="*/ 6887937 h 6887937"/>
              <a:gd name="connsiteX12-249" fmla="*/ 0 w 5840730"/>
              <a:gd name="connsiteY12-250" fmla="*/ 6877051 h 6887937"/>
              <a:gd name="connsiteX13-251" fmla="*/ 0 w 5840730"/>
              <a:gd name="connsiteY13-252" fmla="*/ 0 h 6887937"/>
              <a:gd name="connsiteX0-253" fmla="*/ 0 w 5840730"/>
              <a:gd name="connsiteY0-254" fmla="*/ 0 h 6887937"/>
              <a:gd name="connsiteX1-255" fmla="*/ 5840730 w 5840730"/>
              <a:gd name="connsiteY1-256" fmla="*/ 0 h 6887937"/>
              <a:gd name="connsiteX2-257" fmla="*/ 5090160 w 5840730"/>
              <a:gd name="connsiteY2-258" fmla="*/ 2775915 h 6887937"/>
              <a:gd name="connsiteX3-259" fmla="*/ 4754880 w 5840730"/>
              <a:gd name="connsiteY3-260" fmla="*/ 2692095 h 6887937"/>
              <a:gd name="connsiteX4-261" fmla="*/ 5006340 w 5840730"/>
              <a:gd name="connsiteY4-262" fmla="*/ 1823415 h 6887937"/>
              <a:gd name="connsiteX5-263" fmla="*/ 4895850 w 5840730"/>
              <a:gd name="connsiteY5-264" fmla="*/ 1602435 h 6887937"/>
              <a:gd name="connsiteX6-265" fmla="*/ 4655820 w 5840730"/>
              <a:gd name="connsiteY6-266" fmla="*/ 1770075 h 6887937"/>
              <a:gd name="connsiteX7-267" fmla="*/ 3901440 w 5840730"/>
              <a:gd name="connsiteY7-268" fmla="*/ 4696155 h 6887937"/>
              <a:gd name="connsiteX8-269" fmla="*/ 4213860 w 5840730"/>
              <a:gd name="connsiteY8-270" fmla="*/ 4757115 h 6887937"/>
              <a:gd name="connsiteX9-271" fmla="*/ 4457700 w 5840730"/>
              <a:gd name="connsiteY9-272" fmla="*/ 3842715 h 6887937"/>
              <a:gd name="connsiteX10-273" fmla="*/ 4785360 w 5840730"/>
              <a:gd name="connsiteY10-274" fmla="*/ 3926535 h 6887937"/>
              <a:gd name="connsiteX11-275" fmla="*/ 4028621 w 5840730"/>
              <a:gd name="connsiteY11-276" fmla="*/ 6887937 h 6887937"/>
              <a:gd name="connsiteX12-277" fmla="*/ 0 w 5840730"/>
              <a:gd name="connsiteY12-278" fmla="*/ 6877051 h 6887937"/>
              <a:gd name="connsiteX13-279" fmla="*/ 0 w 5840730"/>
              <a:gd name="connsiteY13-280" fmla="*/ 0 h 6887937"/>
              <a:gd name="connsiteX0-281" fmla="*/ 0 w 5840730"/>
              <a:gd name="connsiteY0-282" fmla="*/ 0 h 6887937"/>
              <a:gd name="connsiteX1-283" fmla="*/ 5840730 w 5840730"/>
              <a:gd name="connsiteY1-284" fmla="*/ 0 h 6887937"/>
              <a:gd name="connsiteX2-285" fmla="*/ 5090160 w 5840730"/>
              <a:gd name="connsiteY2-286" fmla="*/ 2775915 h 6887937"/>
              <a:gd name="connsiteX3-287" fmla="*/ 4754880 w 5840730"/>
              <a:gd name="connsiteY3-288" fmla="*/ 2692095 h 6887937"/>
              <a:gd name="connsiteX4-289" fmla="*/ 5006340 w 5840730"/>
              <a:gd name="connsiteY4-290" fmla="*/ 1823415 h 6887937"/>
              <a:gd name="connsiteX5-291" fmla="*/ 4895850 w 5840730"/>
              <a:gd name="connsiteY5-292" fmla="*/ 1602435 h 6887937"/>
              <a:gd name="connsiteX6-293" fmla="*/ 4655820 w 5840730"/>
              <a:gd name="connsiteY6-294" fmla="*/ 1770075 h 6887937"/>
              <a:gd name="connsiteX7-295" fmla="*/ 3901440 w 5840730"/>
              <a:gd name="connsiteY7-296" fmla="*/ 4696155 h 6887937"/>
              <a:gd name="connsiteX8-297" fmla="*/ 4213860 w 5840730"/>
              <a:gd name="connsiteY8-298" fmla="*/ 4757115 h 6887937"/>
              <a:gd name="connsiteX9-299" fmla="*/ 4457700 w 5840730"/>
              <a:gd name="connsiteY9-300" fmla="*/ 3842715 h 6887937"/>
              <a:gd name="connsiteX10-301" fmla="*/ 4785360 w 5840730"/>
              <a:gd name="connsiteY10-302" fmla="*/ 3926535 h 6887937"/>
              <a:gd name="connsiteX11-303" fmla="*/ 4028621 w 5840730"/>
              <a:gd name="connsiteY11-304" fmla="*/ 6887937 h 6887937"/>
              <a:gd name="connsiteX12-305" fmla="*/ 0 w 5840730"/>
              <a:gd name="connsiteY12-306" fmla="*/ 6877051 h 6887937"/>
              <a:gd name="connsiteX13-307" fmla="*/ 0 w 5840730"/>
              <a:gd name="connsiteY13-308" fmla="*/ 0 h 6887937"/>
              <a:gd name="connsiteX0-309" fmla="*/ 0 w 5840730"/>
              <a:gd name="connsiteY0-310" fmla="*/ 0 h 6887937"/>
              <a:gd name="connsiteX1-311" fmla="*/ 5840730 w 5840730"/>
              <a:gd name="connsiteY1-312" fmla="*/ 0 h 6887937"/>
              <a:gd name="connsiteX2-313" fmla="*/ 5090160 w 5840730"/>
              <a:gd name="connsiteY2-314" fmla="*/ 2775915 h 6887937"/>
              <a:gd name="connsiteX3-315" fmla="*/ 4754880 w 5840730"/>
              <a:gd name="connsiteY3-316" fmla="*/ 2692095 h 6887937"/>
              <a:gd name="connsiteX4-317" fmla="*/ 5006340 w 5840730"/>
              <a:gd name="connsiteY4-318" fmla="*/ 1823415 h 6887937"/>
              <a:gd name="connsiteX5-319" fmla="*/ 4872990 w 5840730"/>
              <a:gd name="connsiteY5-320" fmla="*/ 1571955 h 6887937"/>
              <a:gd name="connsiteX6-321" fmla="*/ 4655820 w 5840730"/>
              <a:gd name="connsiteY6-322" fmla="*/ 1770075 h 6887937"/>
              <a:gd name="connsiteX7-323" fmla="*/ 3901440 w 5840730"/>
              <a:gd name="connsiteY7-324" fmla="*/ 4696155 h 6887937"/>
              <a:gd name="connsiteX8-325" fmla="*/ 4213860 w 5840730"/>
              <a:gd name="connsiteY8-326" fmla="*/ 4757115 h 6887937"/>
              <a:gd name="connsiteX9-327" fmla="*/ 4457700 w 5840730"/>
              <a:gd name="connsiteY9-328" fmla="*/ 3842715 h 6887937"/>
              <a:gd name="connsiteX10-329" fmla="*/ 4785360 w 5840730"/>
              <a:gd name="connsiteY10-330" fmla="*/ 3926535 h 6887937"/>
              <a:gd name="connsiteX11-331" fmla="*/ 4028621 w 5840730"/>
              <a:gd name="connsiteY11-332" fmla="*/ 6887937 h 6887937"/>
              <a:gd name="connsiteX12-333" fmla="*/ 0 w 5840730"/>
              <a:gd name="connsiteY12-334" fmla="*/ 6877051 h 6887937"/>
              <a:gd name="connsiteX13-335" fmla="*/ 0 w 5840730"/>
              <a:gd name="connsiteY13-336" fmla="*/ 0 h 6887937"/>
              <a:gd name="connsiteX0-337" fmla="*/ 0 w 5840730"/>
              <a:gd name="connsiteY0-338" fmla="*/ 0 h 6887937"/>
              <a:gd name="connsiteX1-339" fmla="*/ 5840730 w 5840730"/>
              <a:gd name="connsiteY1-340" fmla="*/ 0 h 6887937"/>
              <a:gd name="connsiteX2-341" fmla="*/ 5090160 w 5840730"/>
              <a:gd name="connsiteY2-342" fmla="*/ 2775915 h 6887937"/>
              <a:gd name="connsiteX3-343" fmla="*/ 4754880 w 5840730"/>
              <a:gd name="connsiteY3-344" fmla="*/ 2692095 h 6887937"/>
              <a:gd name="connsiteX4-345" fmla="*/ 5006340 w 5840730"/>
              <a:gd name="connsiteY4-346" fmla="*/ 1823415 h 6887937"/>
              <a:gd name="connsiteX5-347" fmla="*/ 4872990 w 5840730"/>
              <a:gd name="connsiteY5-348" fmla="*/ 1571955 h 6887937"/>
              <a:gd name="connsiteX6-349" fmla="*/ 4655820 w 5840730"/>
              <a:gd name="connsiteY6-350" fmla="*/ 1770075 h 6887937"/>
              <a:gd name="connsiteX7-351" fmla="*/ 3901440 w 5840730"/>
              <a:gd name="connsiteY7-352" fmla="*/ 4696155 h 6887937"/>
              <a:gd name="connsiteX8-353" fmla="*/ 4213860 w 5840730"/>
              <a:gd name="connsiteY8-354" fmla="*/ 4757115 h 6887937"/>
              <a:gd name="connsiteX9-355" fmla="*/ 4457700 w 5840730"/>
              <a:gd name="connsiteY9-356" fmla="*/ 3842715 h 6887937"/>
              <a:gd name="connsiteX10-357" fmla="*/ 4785360 w 5840730"/>
              <a:gd name="connsiteY10-358" fmla="*/ 3926535 h 6887937"/>
              <a:gd name="connsiteX11-359" fmla="*/ 4028621 w 5840730"/>
              <a:gd name="connsiteY11-360" fmla="*/ 6887937 h 6887937"/>
              <a:gd name="connsiteX12-361" fmla="*/ 0 w 5840730"/>
              <a:gd name="connsiteY12-362" fmla="*/ 6877051 h 6887937"/>
              <a:gd name="connsiteX13-363" fmla="*/ 0 w 5840730"/>
              <a:gd name="connsiteY13-364" fmla="*/ 0 h 6887937"/>
              <a:gd name="connsiteX0-365" fmla="*/ 0 w 5840730"/>
              <a:gd name="connsiteY0-366" fmla="*/ 0 h 6887937"/>
              <a:gd name="connsiteX1-367" fmla="*/ 5840730 w 5840730"/>
              <a:gd name="connsiteY1-368" fmla="*/ 0 h 6887937"/>
              <a:gd name="connsiteX2-369" fmla="*/ 5090160 w 5840730"/>
              <a:gd name="connsiteY2-370" fmla="*/ 2775915 h 6887937"/>
              <a:gd name="connsiteX3-371" fmla="*/ 4754880 w 5840730"/>
              <a:gd name="connsiteY3-372" fmla="*/ 2692095 h 6887937"/>
              <a:gd name="connsiteX4-373" fmla="*/ 5006340 w 5840730"/>
              <a:gd name="connsiteY4-374" fmla="*/ 1823415 h 6887937"/>
              <a:gd name="connsiteX5-375" fmla="*/ 4872990 w 5840730"/>
              <a:gd name="connsiteY5-376" fmla="*/ 1571955 h 6887937"/>
              <a:gd name="connsiteX6-377" fmla="*/ 4655820 w 5840730"/>
              <a:gd name="connsiteY6-378" fmla="*/ 1770075 h 6887937"/>
              <a:gd name="connsiteX7-379" fmla="*/ 3901440 w 5840730"/>
              <a:gd name="connsiteY7-380" fmla="*/ 4696155 h 6887937"/>
              <a:gd name="connsiteX8-381" fmla="*/ 4213860 w 5840730"/>
              <a:gd name="connsiteY8-382" fmla="*/ 4757115 h 6887937"/>
              <a:gd name="connsiteX9-383" fmla="*/ 4457700 w 5840730"/>
              <a:gd name="connsiteY9-384" fmla="*/ 3842715 h 6887937"/>
              <a:gd name="connsiteX10-385" fmla="*/ 4785360 w 5840730"/>
              <a:gd name="connsiteY10-386" fmla="*/ 3926535 h 6887937"/>
              <a:gd name="connsiteX11-387" fmla="*/ 4028621 w 5840730"/>
              <a:gd name="connsiteY11-388" fmla="*/ 6887937 h 6887937"/>
              <a:gd name="connsiteX12-389" fmla="*/ 0 w 5840730"/>
              <a:gd name="connsiteY12-390" fmla="*/ 6877051 h 6887937"/>
              <a:gd name="connsiteX13-391" fmla="*/ 0 w 5840730"/>
              <a:gd name="connsiteY13-392" fmla="*/ 0 h 6887937"/>
              <a:gd name="connsiteX0-393" fmla="*/ 0 w 5840730"/>
              <a:gd name="connsiteY0-394" fmla="*/ 0 h 6887937"/>
              <a:gd name="connsiteX1-395" fmla="*/ 5840730 w 5840730"/>
              <a:gd name="connsiteY1-396" fmla="*/ 0 h 6887937"/>
              <a:gd name="connsiteX2-397" fmla="*/ 5090160 w 5840730"/>
              <a:gd name="connsiteY2-398" fmla="*/ 2775915 h 6887937"/>
              <a:gd name="connsiteX3-399" fmla="*/ 4754880 w 5840730"/>
              <a:gd name="connsiteY3-400" fmla="*/ 2692095 h 6887937"/>
              <a:gd name="connsiteX4-401" fmla="*/ 5006340 w 5840730"/>
              <a:gd name="connsiteY4-402" fmla="*/ 1823415 h 6887937"/>
              <a:gd name="connsiteX5-403" fmla="*/ 4872990 w 5840730"/>
              <a:gd name="connsiteY5-404" fmla="*/ 1571955 h 6887937"/>
              <a:gd name="connsiteX6-405" fmla="*/ 4655820 w 5840730"/>
              <a:gd name="connsiteY6-406" fmla="*/ 1770075 h 6887937"/>
              <a:gd name="connsiteX7-407" fmla="*/ 3901440 w 5840730"/>
              <a:gd name="connsiteY7-408" fmla="*/ 4696155 h 6887937"/>
              <a:gd name="connsiteX8-409" fmla="*/ 4213860 w 5840730"/>
              <a:gd name="connsiteY8-410" fmla="*/ 4757115 h 6887937"/>
              <a:gd name="connsiteX9-411" fmla="*/ 4457700 w 5840730"/>
              <a:gd name="connsiteY9-412" fmla="*/ 3842715 h 6887937"/>
              <a:gd name="connsiteX10-413" fmla="*/ 4785360 w 5840730"/>
              <a:gd name="connsiteY10-414" fmla="*/ 3926535 h 6887937"/>
              <a:gd name="connsiteX11-415" fmla="*/ 4028621 w 5840730"/>
              <a:gd name="connsiteY11-416" fmla="*/ 6887937 h 6887937"/>
              <a:gd name="connsiteX12-417" fmla="*/ 0 w 5840730"/>
              <a:gd name="connsiteY12-418" fmla="*/ 6877051 h 6887937"/>
              <a:gd name="connsiteX13-419" fmla="*/ 0 w 5840730"/>
              <a:gd name="connsiteY13-420" fmla="*/ 0 h 6887937"/>
              <a:gd name="connsiteX0-421" fmla="*/ 0 w 5840730"/>
              <a:gd name="connsiteY0-422" fmla="*/ 0 h 6887937"/>
              <a:gd name="connsiteX1-423" fmla="*/ 5840730 w 5840730"/>
              <a:gd name="connsiteY1-424" fmla="*/ 0 h 6887937"/>
              <a:gd name="connsiteX2-425" fmla="*/ 5090160 w 5840730"/>
              <a:gd name="connsiteY2-426" fmla="*/ 2775915 h 6887937"/>
              <a:gd name="connsiteX3-427" fmla="*/ 4754880 w 5840730"/>
              <a:gd name="connsiteY3-428" fmla="*/ 2692095 h 6887937"/>
              <a:gd name="connsiteX4-429" fmla="*/ 5006340 w 5840730"/>
              <a:gd name="connsiteY4-430" fmla="*/ 1823415 h 6887937"/>
              <a:gd name="connsiteX5-431" fmla="*/ 4872990 w 5840730"/>
              <a:gd name="connsiteY5-432" fmla="*/ 1571955 h 6887937"/>
              <a:gd name="connsiteX6-433" fmla="*/ 4655820 w 5840730"/>
              <a:gd name="connsiteY6-434" fmla="*/ 1770075 h 6887937"/>
              <a:gd name="connsiteX7-435" fmla="*/ 3901440 w 5840730"/>
              <a:gd name="connsiteY7-436" fmla="*/ 4696155 h 6887937"/>
              <a:gd name="connsiteX8-437" fmla="*/ 4213860 w 5840730"/>
              <a:gd name="connsiteY8-438" fmla="*/ 4757115 h 6887937"/>
              <a:gd name="connsiteX9-439" fmla="*/ 4457700 w 5840730"/>
              <a:gd name="connsiteY9-440" fmla="*/ 3842715 h 6887937"/>
              <a:gd name="connsiteX10-441" fmla="*/ 4785360 w 5840730"/>
              <a:gd name="connsiteY10-442" fmla="*/ 3926535 h 6887937"/>
              <a:gd name="connsiteX11-443" fmla="*/ 4028621 w 5840730"/>
              <a:gd name="connsiteY11-444" fmla="*/ 6887937 h 6887937"/>
              <a:gd name="connsiteX12-445" fmla="*/ 0 w 5840730"/>
              <a:gd name="connsiteY12-446" fmla="*/ 6877051 h 6887937"/>
              <a:gd name="connsiteX13-447" fmla="*/ 0 w 5840730"/>
              <a:gd name="connsiteY13-448" fmla="*/ 0 h 6887937"/>
              <a:gd name="connsiteX0-449" fmla="*/ 0 w 5840730"/>
              <a:gd name="connsiteY0-450" fmla="*/ 0 h 6887937"/>
              <a:gd name="connsiteX1-451" fmla="*/ 5840730 w 5840730"/>
              <a:gd name="connsiteY1-452" fmla="*/ 0 h 6887937"/>
              <a:gd name="connsiteX2-453" fmla="*/ 5090160 w 5840730"/>
              <a:gd name="connsiteY2-454" fmla="*/ 2775915 h 6887937"/>
              <a:gd name="connsiteX3-455" fmla="*/ 4754880 w 5840730"/>
              <a:gd name="connsiteY3-456" fmla="*/ 2692095 h 6887937"/>
              <a:gd name="connsiteX4-457" fmla="*/ 4994910 w 5840730"/>
              <a:gd name="connsiteY4-458" fmla="*/ 1857705 h 6887937"/>
              <a:gd name="connsiteX5-459" fmla="*/ 4872990 w 5840730"/>
              <a:gd name="connsiteY5-460" fmla="*/ 1571955 h 6887937"/>
              <a:gd name="connsiteX6-461" fmla="*/ 4655820 w 5840730"/>
              <a:gd name="connsiteY6-462" fmla="*/ 1770075 h 6887937"/>
              <a:gd name="connsiteX7-463" fmla="*/ 3901440 w 5840730"/>
              <a:gd name="connsiteY7-464" fmla="*/ 4696155 h 6887937"/>
              <a:gd name="connsiteX8-465" fmla="*/ 4213860 w 5840730"/>
              <a:gd name="connsiteY8-466" fmla="*/ 4757115 h 6887937"/>
              <a:gd name="connsiteX9-467" fmla="*/ 4457700 w 5840730"/>
              <a:gd name="connsiteY9-468" fmla="*/ 3842715 h 6887937"/>
              <a:gd name="connsiteX10-469" fmla="*/ 4785360 w 5840730"/>
              <a:gd name="connsiteY10-470" fmla="*/ 3926535 h 6887937"/>
              <a:gd name="connsiteX11-471" fmla="*/ 4028621 w 5840730"/>
              <a:gd name="connsiteY11-472" fmla="*/ 6887937 h 6887937"/>
              <a:gd name="connsiteX12-473" fmla="*/ 0 w 5840730"/>
              <a:gd name="connsiteY12-474" fmla="*/ 6877051 h 6887937"/>
              <a:gd name="connsiteX13-475" fmla="*/ 0 w 5840730"/>
              <a:gd name="connsiteY13-476" fmla="*/ 0 h 6887937"/>
              <a:gd name="connsiteX0-477" fmla="*/ 0 w 5840730"/>
              <a:gd name="connsiteY0-478" fmla="*/ 0 h 6887937"/>
              <a:gd name="connsiteX1-479" fmla="*/ 5840730 w 5840730"/>
              <a:gd name="connsiteY1-480" fmla="*/ 0 h 6887937"/>
              <a:gd name="connsiteX2-481" fmla="*/ 5090160 w 5840730"/>
              <a:gd name="connsiteY2-482" fmla="*/ 2775915 h 6887937"/>
              <a:gd name="connsiteX3-483" fmla="*/ 4754880 w 5840730"/>
              <a:gd name="connsiteY3-484" fmla="*/ 2692095 h 6887937"/>
              <a:gd name="connsiteX4-485" fmla="*/ 4994910 w 5840730"/>
              <a:gd name="connsiteY4-486" fmla="*/ 1857705 h 6887937"/>
              <a:gd name="connsiteX5-487" fmla="*/ 4872990 w 5840730"/>
              <a:gd name="connsiteY5-488" fmla="*/ 1571955 h 6887937"/>
              <a:gd name="connsiteX6-489" fmla="*/ 4655820 w 5840730"/>
              <a:gd name="connsiteY6-490" fmla="*/ 1770075 h 6887937"/>
              <a:gd name="connsiteX7-491" fmla="*/ 3901440 w 5840730"/>
              <a:gd name="connsiteY7-492" fmla="*/ 4696155 h 6887937"/>
              <a:gd name="connsiteX8-493" fmla="*/ 4213860 w 5840730"/>
              <a:gd name="connsiteY8-494" fmla="*/ 4757115 h 6887937"/>
              <a:gd name="connsiteX9-495" fmla="*/ 4457700 w 5840730"/>
              <a:gd name="connsiteY9-496" fmla="*/ 3842715 h 6887937"/>
              <a:gd name="connsiteX10-497" fmla="*/ 4785360 w 5840730"/>
              <a:gd name="connsiteY10-498" fmla="*/ 3926535 h 6887937"/>
              <a:gd name="connsiteX11-499" fmla="*/ 4028621 w 5840730"/>
              <a:gd name="connsiteY11-500" fmla="*/ 6887937 h 6887937"/>
              <a:gd name="connsiteX12-501" fmla="*/ 0 w 5840730"/>
              <a:gd name="connsiteY12-502" fmla="*/ 6877051 h 6887937"/>
              <a:gd name="connsiteX13-503" fmla="*/ 0 w 5840730"/>
              <a:gd name="connsiteY13-504" fmla="*/ 0 h 6887937"/>
              <a:gd name="connsiteX0-505" fmla="*/ 0 w 5840730"/>
              <a:gd name="connsiteY0-506" fmla="*/ 0 h 6887937"/>
              <a:gd name="connsiteX1-507" fmla="*/ 5840730 w 5840730"/>
              <a:gd name="connsiteY1-508" fmla="*/ 0 h 6887937"/>
              <a:gd name="connsiteX2-509" fmla="*/ 5090160 w 5840730"/>
              <a:gd name="connsiteY2-510" fmla="*/ 2775915 h 6887937"/>
              <a:gd name="connsiteX3-511" fmla="*/ 4754880 w 5840730"/>
              <a:gd name="connsiteY3-512" fmla="*/ 2692095 h 6887937"/>
              <a:gd name="connsiteX4-513" fmla="*/ 4994910 w 5840730"/>
              <a:gd name="connsiteY4-514" fmla="*/ 1857705 h 6887937"/>
              <a:gd name="connsiteX5-515" fmla="*/ 4872990 w 5840730"/>
              <a:gd name="connsiteY5-516" fmla="*/ 1571955 h 6887937"/>
              <a:gd name="connsiteX6-517" fmla="*/ 4655820 w 5840730"/>
              <a:gd name="connsiteY6-518" fmla="*/ 1770075 h 6887937"/>
              <a:gd name="connsiteX7-519" fmla="*/ 3901440 w 5840730"/>
              <a:gd name="connsiteY7-520" fmla="*/ 4696155 h 6887937"/>
              <a:gd name="connsiteX8-521" fmla="*/ 4213860 w 5840730"/>
              <a:gd name="connsiteY8-522" fmla="*/ 4757115 h 6887937"/>
              <a:gd name="connsiteX9-523" fmla="*/ 4457700 w 5840730"/>
              <a:gd name="connsiteY9-524" fmla="*/ 3842715 h 6887937"/>
              <a:gd name="connsiteX10-525" fmla="*/ 4785360 w 5840730"/>
              <a:gd name="connsiteY10-526" fmla="*/ 3926535 h 6887937"/>
              <a:gd name="connsiteX11-527" fmla="*/ 4028621 w 5840730"/>
              <a:gd name="connsiteY11-528" fmla="*/ 6887937 h 6887937"/>
              <a:gd name="connsiteX12-529" fmla="*/ 0 w 5840730"/>
              <a:gd name="connsiteY12-530" fmla="*/ 6877051 h 6887937"/>
              <a:gd name="connsiteX13-531" fmla="*/ 0 w 5840730"/>
              <a:gd name="connsiteY13-532" fmla="*/ 0 h 6887937"/>
              <a:gd name="connsiteX0-533" fmla="*/ 0 w 5840730"/>
              <a:gd name="connsiteY0-534" fmla="*/ 0 h 6887937"/>
              <a:gd name="connsiteX1-535" fmla="*/ 5840730 w 5840730"/>
              <a:gd name="connsiteY1-536" fmla="*/ 0 h 6887937"/>
              <a:gd name="connsiteX2-537" fmla="*/ 5090160 w 5840730"/>
              <a:gd name="connsiteY2-538" fmla="*/ 2775915 h 6887937"/>
              <a:gd name="connsiteX3-539" fmla="*/ 4754880 w 5840730"/>
              <a:gd name="connsiteY3-540" fmla="*/ 2692095 h 6887937"/>
              <a:gd name="connsiteX4-541" fmla="*/ 4994910 w 5840730"/>
              <a:gd name="connsiteY4-542" fmla="*/ 1857705 h 6887937"/>
              <a:gd name="connsiteX5-543" fmla="*/ 4872990 w 5840730"/>
              <a:gd name="connsiteY5-544" fmla="*/ 1571955 h 6887937"/>
              <a:gd name="connsiteX6-545" fmla="*/ 4655820 w 5840730"/>
              <a:gd name="connsiteY6-546" fmla="*/ 1770075 h 6887937"/>
              <a:gd name="connsiteX7-547" fmla="*/ 3901440 w 5840730"/>
              <a:gd name="connsiteY7-548" fmla="*/ 4696155 h 6887937"/>
              <a:gd name="connsiteX8-549" fmla="*/ 4213860 w 5840730"/>
              <a:gd name="connsiteY8-550" fmla="*/ 4757115 h 6887937"/>
              <a:gd name="connsiteX9-551" fmla="*/ 4457700 w 5840730"/>
              <a:gd name="connsiteY9-552" fmla="*/ 3842715 h 6887937"/>
              <a:gd name="connsiteX10-553" fmla="*/ 4785360 w 5840730"/>
              <a:gd name="connsiteY10-554" fmla="*/ 3926535 h 6887937"/>
              <a:gd name="connsiteX11-555" fmla="*/ 4028621 w 5840730"/>
              <a:gd name="connsiteY11-556" fmla="*/ 6887937 h 6887937"/>
              <a:gd name="connsiteX12-557" fmla="*/ 0 w 5840730"/>
              <a:gd name="connsiteY12-558" fmla="*/ 6877051 h 6887937"/>
              <a:gd name="connsiteX13-559" fmla="*/ 0 w 5840730"/>
              <a:gd name="connsiteY13-560" fmla="*/ 0 h 6887937"/>
              <a:gd name="connsiteX0-561" fmla="*/ 0 w 5840730"/>
              <a:gd name="connsiteY0-562" fmla="*/ 0 h 6887937"/>
              <a:gd name="connsiteX1-563" fmla="*/ 5840730 w 5840730"/>
              <a:gd name="connsiteY1-564" fmla="*/ 0 h 6887937"/>
              <a:gd name="connsiteX2-565" fmla="*/ 5090160 w 5840730"/>
              <a:gd name="connsiteY2-566" fmla="*/ 2775915 h 6887937"/>
              <a:gd name="connsiteX3-567" fmla="*/ 4754880 w 5840730"/>
              <a:gd name="connsiteY3-568" fmla="*/ 2692095 h 6887937"/>
              <a:gd name="connsiteX4-569" fmla="*/ 4994910 w 5840730"/>
              <a:gd name="connsiteY4-570" fmla="*/ 1857705 h 6887937"/>
              <a:gd name="connsiteX5-571" fmla="*/ 4872990 w 5840730"/>
              <a:gd name="connsiteY5-572" fmla="*/ 1571955 h 6887937"/>
              <a:gd name="connsiteX6-573" fmla="*/ 4655820 w 5840730"/>
              <a:gd name="connsiteY6-574" fmla="*/ 1770075 h 6887937"/>
              <a:gd name="connsiteX7-575" fmla="*/ 3901440 w 5840730"/>
              <a:gd name="connsiteY7-576" fmla="*/ 4696155 h 6887937"/>
              <a:gd name="connsiteX8-577" fmla="*/ 4213860 w 5840730"/>
              <a:gd name="connsiteY8-578" fmla="*/ 4757115 h 6887937"/>
              <a:gd name="connsiteX9-579" fmla="*/ 4457700 w 5840730"/>
              <a:gd name="connsiteY9-580" fmla="*/ 3842715 h 6887937"/>
              <a:gd name="connsiteX10-581" fmla="*/ 4785360 w 5840730"/>
              <a:gd name="connsiteY10-582" fmla="*/ 3926535 h 6887937"/>
              <a:gd name="connsiteX11-583" fmla="*/ 4028621 w 5840730"/>
              <a:gd name="connsiteY11-584" fmla="*/ 6887937 h 6887937"/>
              <a:gd name="connsiteX12-585" fmla="*/ 0 w 5840730"/>
              <a:gd name="connsiteY12-586" fmla="*/ 6877051 h 6887937"/>
              <a:gd name="connsiteX13-587" fmla="*/ 0 w 5840730"/>
              <a:gd name="connsiteY13-588" fmla="*/ 0 h 6887937"/>
              <a:gd name="connsiteX0-589" fmla="*/ 0 w 5840730"/>
              <a:gd name="connsiteY0-590" fmla="*/ 0 h 6887937"/>
              <a:gd name="connsiteX1-591" fmla="*/ 5840730 w 5840730"/>
              <a:gd name="connsiteY1-592" fmla="*/ 0 h 6887937"/>
              <a:gd name="connsiteX2-593" fmla="*/ 5090160 w 5840730"/>
              <a:gd name="connsiteY2-594" fmla="*/ 2775915 h 6887937"/>
              <a:gd name="connsiteX3-595" fmla="*/ 4754880 w 5840730"/>
              <a:gd name="connsiteY3-596" fmla="*/ 2692095 h 6887937"/>
              <a:gd name="connsiteX4-597" fmla="*/ 4979670 w 5840730"/>
              <a:gd name="connsiteY4-598" fmla="*/ 1865325 h 6887937"/>
              <a:gd name="connsiteX5-599" fmla="*/ 4872990 w 5840730"/>
              <a:gd name="connsiteY5-600" fmla="*/ 1571955 h 6887937"/>
              <a:gd name="connsiteX6-601" fmla="*/ 4655820 w 5840730"/>
              <a:gd name="connsiteY6-602" fmla="*/ 1770075 h 6887937"/>
              <a:gd name="connsiteX7-603" fmla="*/ 3901440 w 5840730"/>
              <a:gd name="connsiteY7-604" fmla="*/ 4696155 h 6887937"/>
              <a:gd name="connsiteX8-605" fmla="*/ 4213860 w 5840730"/>
              <a:gd name="connsiteY8-606" fmla="*/ 4757115 h 6887937"/>
              <a:gd name="connsiteX9-607" fmla="*/ 4457700 w 5840730"/>
              <a:gd name="connsiteY9-608" fmla="*/ 3842715 h 6887937"/>
              <a:gd name="connsiteX10-609" fmla="*/ 4785360 w 5840730"/>
              <a:gd name="connsiteY10-610" fmla="*/ 3926535 h 6887937"/>
              <a:gd name="connsiteX11-611" fmla="*/ 4028621 w 5840730"/>
              <a:gd name="connsiteY11-612" fmla="*/ 6887937 h 6887937"/>
              <a:gd name="connsiteX12-613" fmla="*/ 0 w 5840730"/>
              <a:gd name="connsiteY12-614" fmla="*/ 6877051 h 6887937"/>
              <a:gd name="connsiteX13-615" fmla="*/ 0 w 5840730"/>
              <a:gd name="connsiteY13-616" fmla="*/ 0 h 6887937"/>
              <a:gd name="connsiteX0-617" fmla="*/ 0 w 5840730"/>
              <a:gd name="connsiteY0-618" fmla="*/ 0 h 6887937"/>
              <a:gd name="connsiteX1-619" fmla="*/ 5840730 w 5840730"/>
              <a:gd name="connsiteY1-620" fmla="*/ 0 h 6887937"/>
              <a:gd name="connsiteX2-621" fmla="*/ 5090160 w 5840730"/>
              <a:gd name="connsiteY2-622" fmla="*/ 2775915 h 6887937"/>
              <a:gd name="connsiteX3-623" fmla="*/ 4754880 w 5840730"/>
              <a:gd name="connsiteY3-624" fmla="*/ 2692095 h 6887937"/>
              <a:gd name="connsiteX4-625" fmla="*/ 4956810 w 5840730"/>
              <a:gd name="connsiteY4-626" fmla="*/ 1865325 h 6887937"/>
              <a:gd name="connsiteX5-627" fmla="*/ 4872990 w 5840730"/>
              <a:gd name="connsiteY5-628" fmla="*/ 1571955 h 6887937"/>
              <a:gd name="connsiteX6-629" fmla="*/ 4655820 w 5840730"/>
              <a:gd name="connsiteY6-630" fmla="*/ 1770075 h 6887937"/>
              <a:gd name="connsiteX7-631" fmla="*/ 3901440 w 5840730"/>
              <a:gd name="connsiteY7-632" fmla="*/ 4696155 h 6887937"/>
              <a:gd name="connsiteX8-633" fmla="*/ 4213860 w 5840730"/>
              <a:gd name="connsiteY8-634" fmla="*/ 4757115 h 6887937"/>
              <a:gd name="connsiteX9-635" fmla="*/ 4457700 w 5840730"/>
              <a:gd name="connsiteY9-636" fmla="*/ 3842715 h 6887937"/>
              <a:gd name="connsiteX10-637" fmla="*/ 4785360 w 5840730"/>
              <a:gd name="connsiteY10-638" fmla="*/ 3926535 h 6887937"/>
              <a:gd name="connsiteX11-639" fmla="*/ 4028621 w 5840730"/>
              <a:gd name="connsiteY11-640" fmla="*/ 6887937 h 6887937"/>
              <a:gd name="connsiteX12-641" fmla="*/ 0 w 5840730"/>
              <a:gd name="connsiteY12-642" fmla="*/ 6877051 h 6887937"/>
              <a:gd name="connsiteX13-643" fmla="*/ 0 w 5840730"/>
              <a:gd name="connsiteY13-644" fmla="*/ 0 h 6887937"/>
              <a:gd name="connsiteX0-645" fmla="*/ 0 w 5840730"/>
              <a:gd name="connsiteY0-646" fmla="*/ 0 h 6887937"/>
              <a:gd name="connsiteX1-647" fmla="*/ 5840730 w 5840730"/>
              <a:gd name="connsiteY1-648" fmla="*/ 0 h 6887937"/>
              <a:gd name="connsiteX2-649" fmla="*/ 5090160 w 5840730"/>
              <a:gd name="connsiteY2-650" fmla="*/ 2775915 h 6887937"/>
              <a:gd name="connsiteX3-651" fmla="*/ 4754880 w 5840730"/>
              <a:gd name="connsiteY3-652" fmla="*/ 2692095 h 6887937"/>
              <a:gd name="connsiteX4-653" fmla="*/ 4979670 w 5840730"/>
              <a:gd name="connsiteY4-654" fmla="*/ 1846275 h 6887937"/>
              <a:gd name="connsiteX5-655" fmla="*/ 4872990 w 5840730"/>
              <a:gd name="connsiteY5-656" fmla="*/ 1571955 h 6887937"/>
              <a:gd name="connsiteX6-657" fmla="*/ 4655820 w 5840730"/>
              <a:gd name="connsiteY6-658" fmla="*/ 1770075 h 6887937"/>
              <a:gd name="connsiteX7-659" fmla="*/ 3901440 w 5840730"/>
              <a:gd name="connsiteY7-660" fmla="*/ 4696155 h 6887937"/>
              <a:gd name="connsiteX8-661" fmla="*/ 4213860 w 5840730"/>
              <a:gd name="connsiteY8-662" fmla="*/ 4757115 h 6887937"/>
              <a:gd name="connsiteX9-663" fmla="*/ 4457700 w 5840730"/>
              <a:gd name="connsiteY9-664" fmla="*/ 3842715 h 6887937"/>
              <a:gd name="connsiteX10-665" fmla="*/ 4785360 w 5840730"/>
              <a:gd name="connsiteY10-666" fmla="*/ 3926535 h 6887937"/>
              <a:gd name="connsiteX11-667" fmla="*/ 4028621 w 5840730"/>
              <a:gd name="connsiteY11-668" fmla="*/ 6887937 h 6887937"/>
              <a:gd name="connsiteX12-669" fmla="*/ 0 w 5840730"/>
              <a:gd name="connsiteY12-670" fmla="*/ 6877051 h 6887937"/>
              <a:gd name="connsiteX13-671" fmla="*/ 0 w 5840730"/>
              <a:gd name="connsiteY13-672" fmla="*/ 0 h 6887937"/>
              <a:gd name="connsiteX0-673" fmla="*/ 0 w 5840730"/>
              <a:gd name="connsiteY0-674" fmla="*/ 0 h 6887937"/>
              <a:gd name="connsiteX1-675" fmla="*/ 5840730 w 5840730"/>
              <a:gd name="connsiteY1-676" fmla="*/ 0 h 6887937"/>
              <a:gd name="connsiteX2-677" fmla="*/ 5090160 w 5840730"/>
              <a:gd name="connsiteY2-678" fmla="*/ 2775915 h 6887937"/>
              <a:gd name="connsiteX3-679" fmla="*/ 4754880 w 5840730"/>
              <a:gd name="connsiteY3-680" fmla="*/ 2692095 h 6887937"/>
              <a:gd name="connsiteX4-681" fmla="*/ 4979670 w 5840730"/>
              <a:gd name="connsiteY4-682" fmla="*/ 1846275 h 6887937"/>
              <a:gd name="connsiteX5-683" fmla="*/ 4872990 w 5840730"/>
              <a:gd name="connsiteY5-684" fmla="*/ 1571955 h 6887937"/>
              <a:gd name="connsiteX6-685" fmla="*/ 4655820 w 5840730"/>
              <a:gd name="connsiteY6-686" fmla="*/ 1770075 h 6887937"/>
              <a:gd name="connsiteX7-687" fmla="*/ 3901440 w 5840730"/>
              <a:gd name="connsiteY7-688" fmla="*/ 4696155 h 6887937"/>
              <a:gd name="connsiteX8-689" fmla="*/ 4213860 w 5840730"/>
              <a:gd name="connsiteY8-690" fmla="*/ 4757115 h 6887937"/>
              <a:gd name="connsiteX9-691" fmla="*/ 4457700 w 5840730"/>
              <a:gd name="connsiteY9-692" fmla="*/ 3842715 h 6887937"/>
              <a:gd name="connsiteX10-693" fmla="*/ 4785360 w 5840730"/>
              <a:gd name="connsiteY10-694" fmla="*/ 3926535 h 6887937"/>
              <a:gd name="connsiteX11-695" fmla="*/ 4028621 w 5840730"/>
              <a:gd name="connsiteY11-696" fmla="*/ 6887937 h 6887937"/>
              <a:gd name="connsiteX12-697" fmla="*/ 0 w 5840730"/>
              <a:gd name="connsiteY12-698" fmla="*/ 6877051 h 6887937"/>
              <a:gd name="connsiteX13-699" fmla="*/ 0 w 5840730"/>
              <a:gd name="connsiteY13-700" fmla="*/ 0 h 6887937"/>
              <a:gd name="connsiteX0-701" fmla="*/ 0 w 5840730"/>
              <a:gd name="connsiteY0-702" fmla="*/ 0 h 6887937"/>
              <a:gd name="connsiteX1-703" fmla="*/ 5840730 w 5840730"/>
              <a:gd name="connsiteY1-704" fmla="*/ 0 h 6887937"/>
              <a:gd name="connsiteX2-705" fmla="*/ 5090160 w 5840730"/>
              <a:gd name="connsiteY2-706" fmla="*/ 2775915 h 6887937"/>
              <a:gd name="connsiteX3-707" fmla="*/ 4754880 w 5840730"/>
              <a:gd name="connsiteY3-708" fmla="*/ 2692095 h 6887937"/>
              <a:gd name="connsiteX4-709" fmla="*/ 4979670 w 5840730"/>
              <a:gd name="connsiteY4-710" fmla="*/ 1846275 h 6887937"/>
              <a:gd name="connsiteX5-711" fmla="*/ 4872990 w 5840730"/>
              <a:gd name="connsiteY5-712" fmla="*/ 1571955 h 6887937"/>
              <a:gd name="connsiteX6-713" fmla="*/ 4655820 w 5840730"/>
              <a:gd name="connsiteY6-714" fmla="*/ 1770075 h 6887937"/>
              <a:gd name="connsiteX7-715" fmla="*/ 3901440 w 5840730"/>
              <a:gd name="connsiteY7-716" fmla="*/ 4696155 h 6887937"/>
              <a:gd name="connsiteX8-717" fmla="*/ 4213860 w 5840730"/>
              <a:gd name="connsiteY8-718" fmla="*/ 4757115 h 6887937"/>
              <a:gd name="connsiteX9-719" fmla="*/ 4457700 w 5840730"/>
              <a:gd name="connsiteY9-720" fmla="*/ 3842715 h 6887937"/>
              <a:gd name="connsiteX10-721" fmla="*/ 4785360 w 5840730"/>
              <a:gd name="connsiteY10-722" fmla="*/ 3926535 h 6887937"/>
              <a:gd name="connsiteX11-723" fmla="*/ 4028621 w 5840730"/>
              <a:gd name="connsiteY11-724" fmla="*/ 6887937 h 6887937"/>
              <a:gd name="connsiteX12-725" fmla="*/ 0 w 5840730"/>
              <a:gd name="connsiteY12-726" fmla="*/ 6877051 h 6887937"/>
              <a:gd name="connsiteX13-727" fmla="*/ 0 w 5840730"/>
              <a:gd name="connsiteY13-728" fmla="*/ 0 h 6887937"/>
              <a:gd name="connsiteX0-729" fmla="*/ 0 w 5840730"/>
              <a:gd name="connsiteY0-730" fmla="*/ 0 h 6887937"/>
              <a:gd name="connsiteX1-731" fmla="*/ 5840730 w 5840730"/>
              <a:gd name="connsiteY1-732" fmla="*/ 0 h 6887937"/>
              <a:gd name="connsiteX2-733" fmla="*/ 5090160 w 5840730"/>
              <a:gd name="connsiteY2-734" fmla="*/ 2775915 h 6887937"/>
              <a:gd name="connsiteX3-735" fmla="*/ 4754880 w 5840730"/>
              <a:gd name="connsiteY3-736" fmla="*/ 2692095 h 6887937"/>
              <a:gd name="connsiteX4-737" fmla="*/ 4979670 w 5840730"/>
              <a:gd name="connsiteY4-738" fmla="*/ 1846275 h 6887937"/>
              <a:gd name="connsiteX5-739" fmla="*/ 4872990 w 5840730"/>
              <a:gd name="connsiteY5-740" fmla="*/ 1571955 h 6887937"/>
              <a:gd name="connsiteX6-741" fmla="*/ 4655820 w 5840730"/>
              <a:gd name="connsiteY6-742" fmla="*/ 1770075 h 6887937"/>
              <a:gd name="connsiteX7-743" fmla="*/ 3901440 w 5840730"/>
              <a:gd name="connsiteY7-744" fmla="*/ 4696155 h 6887937"/>
              <a:gd name="connsiteX8-745" fmla="*/ 4213860 w 5840730"/>
              <a:gd name="connsiteY8-746" fmla="*/ 4757115 h 6887937"/>
              <a:gd name="connsiteX9-747" fmla="*/ 4457700 w 5840730"/>
              <a:gd name="connsiteY9-748" fmla="*/ 3842715 h 6887937"/>
              <a:gd name="connsiteX10-749" fmla="*/ 4785360 w 5840730"/>
              <a:gd name="connsiteY10-750" fmla="*/ 3926535 h 6887937"/>
              <a:gd name="connsiteX11-751" fmla="*/ 4028621 w 5840730"/>
              <a:gd name="connsiteY11-752" fmla="*/ 6887937 h 6887937"/>
              <a:gd name="connsiteX12-753" fmla="*/ 0 w 5840730"/>
              <a:gd name="connsiteY12-754" fmla="*/ 6877051 h 6887937"/>
              <a:gd name="connsiteX13-755" fmla="*/ 0 w 5840730"/>
              <a:gd name="connsiteY13-756" fmla="*/ 0 h 6887937"/>
              <a:gd name="connsiteX0-757" fmla="*/ 0 w 5840730"/>
              <a:gd name="connsiteY0-758" fmla="*/ 0 h 6887937"/>
              <a:gd name="connsiteX1-759" fmla="*/ 5840730 w 5840730"/>
              <a:gd name="connsiteY1-760" fmla="*/ 0 h 6887937"/>
              <a:gd name="connsiteX2-761" fmla="*/ 5090160 w 5840730"/>
              <a:gd name="connsiteY2-762" fmla="*/ 2775915 h 6887937"/>
              <a:gd name="connsiteX3-763" fmla="*/ 4754880 w 5840730"/>
              <a:gd name="connsiteY3-764" fmla="*/ 2692095 h 6887937"/>
              <a:gd name="connsiteX4-765" fmla="*/ 4979670 w 5840730"/>
              <a:gd name="connsiteY4-766" fmla="*/ 1846275 h 6887937"/>
              <a:gd name="connsiteX5-767" fmla="*/ 4872990 w 5840730"/>
              <a:gd name="connsiteY5-768" fmla="*/ 1571955 h 6887937"/>
              <a:gd name="connsiteX6-769" fmla="*/ 4655820 w 5840730"/>
              <a:gd name="connsiteY6-770" fmla="*/ 1770075 h 6887937"/>
              <a:gd name="connsiteX7-771" fmla="*/ 3901440 w 5840730"/>
              <a:gd name="connsiteY7-772" fmla="*/ 4696155 h 6887937"/>
              <a:gd name="connsiteX8-773" fmla="*/ 4213860 w 5840730"/>
              <a:gd name="connsiteY8-774" fmla="*/ 4757115 h 6887937"/>
              <a:gd name="connsiteX9-775" fmla="*/ 4457700 w 5840730"/>
              <a:gd name="connsiteY9-776" fmla="*/ 3842715 h 6887937"/>
              <a:gd name="connsiteX10-777" fmla="*/ 4785360 w 5840730"/>
              <a:gd name="connsiteY10-778" fmla="*/ 3926535 h 6887937"/>
              <a:gd name="connsiteX11-779" fmla="*/ 4028621 w 5840730"/>
              <a:gd name="connsiteY11-780" fmla="*/ 6887937 h 6887937"/>
              <a:gd name="connsiteX12-781" fmla="*/ 0 w 5840730"/>
              <a:gd name="connsiteY12-782" fmla="*/ 6877051 h 6887937"/>
              <a:gd name="connsiteX13-783" fmla="*/ 0 w 5840730"/>
              <a:gd name="connsiteY13-784" fmla="*/ 0 h 6887937"/>
              <a:gd name="connsiteX0-785" fmla="*/ 0 w 5840730"/>
              <a:gd name="connsiteY0-786" fmla="*/ 0 h 6887937"/>
              <a:gd name="connsiteX1-787" fmla="*/ 5840730 w 5840730"/>
              <a:gd name="connsiteY1-788" fmla="*/ 0 h 6887937"/>
              <a:gd name="connsiteX2-789" fmla="*/ 5090160 w 5840730"/>
              <a:gd name="connsiteY2-790" fmla="*/ 2775915 h 6887937"/>
              <a:gd name="connsiteX3-791" fmla="*/ 4754880 w 5840730"/>
              <a:gd name="connsiteY3-792" fmla="*/ 2692095 h 6887937"/>
              <a:gd name="connsiteX4-793" fmla="*/ 4979670 w 5840730"/>
              <a:gd name="connsiteY4-794" fmla="*/ 1846275 h 6887937"/>
              <a:gd name="connsiteX5-795" fmla="*/ 4872990 w 5840730"/>
              <a:gd name="connsiteY5-796" fmla="*/ 1571955 h 6887937"/>
              <a:gd name="connsiteX6-797" fmla="*/ 4655820 w 5840730"/>
              <a:gd name="connsiteY6-798" fmla="*/ 1770075 h 6887937"/>
              <a:gd name="connsiteX7-799" fmla="*/ 3901440 w 5840730"/>
              <a:gd name="connsiteY7-800" fmla="*/ 4696155 h 6887937"/>
              <a:gd name="connsiteX8-801" fmla="*/ 4213860 w 5840730"/>
              <a:gd name="connsiteY8-802" fmla="*/ 4757115 h 6887937"/>
              <a:gd name="connsiteX9-803" fmla="*/ 4457700 w 5840730"/>
              <a:gd name="connsiteY9-804" fmla="*/ 3842715 h 6887937"/>
              <a:gd name="connsiteX10-805" fmla="*/ 4785360 w 5840730"/>
              <a:gd name="connsiteY10-806" fmla="*/ 3926535 h 6887937"/>
              <a:gd name="connsiteX11-807" fmla="*/ 4028621 w 5840730"/>
              <a:gd name="connsiteY11-808" fmla="*/ 6887937 h 6887937"/>
              <a:gd name="connsiteX12-809" fmla="*/ 0 w 5840730"/>
              <a:gd name="connsiteY12-810" fmla="*/ 6877051 h 6887937"/>
              <a:gd name="connsiteX13-811" fmla="*/ 0 w 5840730"/>
              <a:gd name="connsiteY13-812" fmla="*/ 0 h 6887937"/>
              <a:gd name="connsiteX0-813" fmla="*/ 0 w 5840730"/>
              <a:gd name="connsiteY0-814" fmla="*/ 0 h 6887937"/>
              <a:gd name="connsiteX1-815" fmla="*/ 5840730 w 5840730"/>
              <a:gd name="connsiteY1-816" fmla="*/ 0 h 6887937"/>
              <a:gd name="connsiteX2-817" fmla="*/ 5090160 w 5840730"/>
              <a:gd name="connsiteY2-818" fmla="*/ 2775915 h 6887937"/>
              <a:gd name="connsiteX3-819" fmla="*/ 4933950 w 5840730"/>
              <a:gd name="connsiteY3-820" fmla="*/ 2737815 h 6887937"/>
              <a:gd name="connsiteX4-821" fmla="*/ 4754880 w 5840730"/>
              <a:gd name="connsiteY4-822" fmla="*/ 2692095 h 6887937"/>
              <a:gd name="connsiteX5-823" fmla="*/ 4979670 w 5840730"/>
              <a:gd name="connsiteY5-824" fmla="*/ 1846275 h 6887937"/>
              <a:gd name="connsiteX6-825" fmla="*/ 4872990 w 5840730"/>
              <a:gd name="connsiteY6-826" fmla="*/ 1571955 h 6887937"/>
              <a:gd name="connsiteX7-827" fmla="*/ 4655820 w 5840730"/>
              <a:gd name="connsiteY7-828" fmla="*/ 1770075 h 6887937"/>
              <a:gd name="connsiteX8-829" fmla="*/ 3901440 w 5840730"/>
              <a:gd name="connsiteY8-830" fmla="*/ 4696155 h 6887937"/>
              <a:gd name="connsiteX9-831" fmla="*/ 4213860 w 5840730"/>
              <a:gd name="connsiteY9-832" fmla="*/ 4757115 h 6887937"/>
              <a:gd name="connsiteX10-833" fmla="*/ 4457700 w 5840730"/>
              <a:gd name="connsiteY10-834" fmla="*/ 3842715 h 6887937"/>
              <a:gd name="connsiteX11-835" fmla="*/ 4785360 w 5840730"/>
              <a:gd name="connsiteY11-836" fmla="*/ 3926535 h 6887937"/>
              <a:gd name="connsiteX12-837" fmla="*/ 4028621 w 5840730"/>
              <a:gd name="connsiteY12-838" fmla="*/ 6887937 h 6887937"/>
              <a:gd name="connsiteX13-839" fmla="*/ 0 w 5840730"/>
              <a:gd name="connsiteY13-840" fmla="*/ 6877051 h 6887937"/>
              <a:gd name="connsiteX14" fmla="*/ 0 w 5840730"/>
              <a:gd name="connsiteY14" fmla="*/ 0 h 6887937"/>
              <a:gd name="connsiteX0-841" fmla="*/ 0 w 5840730"/>
              <a:gd name="connsiteY0-842" fmla="*/ 0 h 6887937"/>
              <a:gd name="connsiteX1-843" fmla="*/ 5840730 w 5840730"/>
              <a:gd name="connsiteY1-844" fmla="*/ 0 h 6887937"/>
              <a:gd name="connsiteX2-845" fmla="*/ 5090160 w 5840730"/>
              <a:gd name="connsiteY2-846" fmla="*/ 2775915 h 6887937"/>
              <a:gd name="connsiteX3-847" fmla="*/ 4861560 w 5840730"/>
              <a:gd name="connsiteY3-848" fmla="*/ 2943555 h 6887937"/>
              <a:gd name="connsiteX4-849" fmla="*/ 4754880 w 5840730"/>
              <a:gd name="connsiteY4-850" fmla="*/ 2692095 h 6887937"/>
              <a:gd name="connsiteX5-851" fmla="*/ 4979670 w 5840730"/>
              <a:gd name="connsiteY5-852" fmla="*/ 1846275 h 6887937"/>
              <a:gd name="connsiteX6-853" fmla="*/ 4872990 w 5840730"/>
              <a:gd name="connsiteY6-854" fmla="*/ 1571955 h 6887937"/>
              <a:gd name="connsiteX7-855" fmla="*/ 4655820 w 5840730"/>
              <a:gd name="connsiteY7-856" fmla="*/ 1770075 h 6887937"/>
              <a:gd name="connsiteX8-857" fmla="*/ 3901440 w 5840730"/>
              <a:gd name="connsiteY8-858" fmla="*/ 4696155 h 6887937"/>
              <a:gd name="connsiteX9-859" fmla="*/ 4213860 w 5840730"/>
              <a:gd name="connsiteY9-860" fmla="*/ 4757115 h 6887937"/>
              <a:gd name="connsiteX10-861" fmla="*/ 4457700 w 5840730"/>
              <a:gd name="connsiteY10-862" fmla="*/ 3842715 h 6887937"/>
              <a:gd name="connsiteX11-863" fmla="*/ 4785360 w 5840730"/>
              <a:gd name="connsiteY11-864" fmla="*/ 3926535 h 6887937"/>
              <a:gd name="connsiteX12-865" fmla="*/ 4028621 w 5840730"/>
              <a:gd name="connsiteY12-866" fmla="*/ 6887937 h 6887937"/>
              <a:gd name="connsiteX13-867" fmla="*/ 0 w 5840730"/>
              <a:gd name="connsiteY13-868" fmla="*/ 6877051 h 6887937"/>
              <a:gd name="connsiteX14-869" fmla="*/ 0 w 5840730"/>
              <a:gd name="connsiteY14-870" fmla="*/ 0 h 6887937"/>
              <a:gd name="connsiteX0-871" fmla="*/ 0 w 5840730"/>
              <a:gd name="connsiteY0-872" fmla="*/ 0 h 6887937"/>
              <a:gd name="connsiteX1-873" fmla="*/ 5840730 w 5840730"/>
              <a:gd name="connsiteY1-874" fmla="*/ 0 h 6887937"/>
              <a:gd name="connsiteX2-875" fmla="*/ 5090160 w 5840730"/>
              <a:gd name="connsiteY2-876" fmla="*/ 2775915 h 6887937"/>
              <a:gd name="connsiteX3-877" fmla="*/ 4842510 w 5840730"/>
              <a:gd name="connsiteY3-878" fmla="*/ 3019755 h 6887937"/>
              <a:gd name="connsiteX4-879" fmla="*/ 4754880 w 5840730"/>
              <a:gd name="connsiteY4-880" fmla="*/ 2692095 h 6887937"/>
              <a:gd name="connsiteX5-881" fmla="*/ 4979670 w 5840730"/>
              <a:gd name="connsiteY5-882" fmla="*/ 1846275 h 6887937"/>
              <a:gd name="connsiteX6-883" fmla="*/ 4872990 w 5840730"/>
              <a:gd name="connsiteY6-884" fmla="*/ 1571955 h 6887937"/>
              <a:gd name="connsiteX7-885" fmla="*/ 4655820 w 5840730"/>
              <a:gd name="connsiteY7-886" fmla="*/ 1770075 h 6887937"/>
              <a:gd name="connsiteX8-887" fmla="*/ 3901440 w 5840730"/>
              <a:gd name="connsiteY8-888" fmla="*/ 4696155 h 6887937"/>
              <a:gd name="connsiteX9-889" fmla="*/ 4213860 w 5840730"/>
              <a:gd name="connsiteY9-890" fmla="*/ 4757115 h 6887937"/>
              <a:gd name="connsiteX10-891" fmla="*/ 4457700 w 5840730"/>
              <a:gd name="connsiteY10-892" fmla="*/ 3842715 h 6887937"/>
              <a:gd name="connsiteX11-893" fmla="*/ 4785360 w 5840730"/>
              <a:gd name="connsiteY11-894" fmla="*/ 3926535 h 6887937"/>
              <a:gd name="connsiteX12-895" fmla="*/ 4028621 w 5840730"/>
              <a:gd name="connsiteY12-896" fmla="*/ 6887937 h 6887937"/>
              <a:gd name="connsiteX13-897" fmla="*/ 0 w 5840730"/>
              <a:gd name="connsiteY13-898" fmla="*/ 6877051 h 6887937"/>
              <a:gd name="connsiteX14-899" fmla="*/ 0 w 5840730"/>
              <a:gd name="connsiteY14-900" fmla="*/ 0 h 6887937"/>
              <a:gd name="connsiteX0-901" fmla="*/ 0 w 5840730"/>
              <a:gd name="connsiteY0-902" fmla="*/ 0 h 6887937"/>
              <a:gd name="connsiteX1-903" fmla="*/ 5840730 w 5840730"/>
              <a:gd name="connsiteY1-904" fmla="*/ 0 h 6887937"/>
              <a:gd name="connsiteX2-905" fmla="*/ 5090160 w 5840730"/>
              <a:gd name="connsiteY2-906" fmla="*/ 2775915 h 6887937"/>
              <a:gd name="connsiteX3-907" fmla="*/ 4853940 w 5840730"/>
              <a:gd name="connsiteY3-908" fmla="*/ 2962605 h 6887937"/>
              <a:gd name="connsiteX4-909" fmla="*/ 4754880 w 5840730"/>
              <a:gd name="connsiteY4-910" fmla="*/ 2692095 h 6887937"/>
              <a:gd name="connsiteX5-911" fmla="*/ 4979670 w 5840730"/>
              <a:gd name="connsiteY5-912" fmla="*/ 1846275 h 6887937"/>
              <a:gd name="connsiteX6-913" fmla="*/ 4872990 w 5840730"/>
              <a:gd name="connsiteY6-914" fmla="*/ 1571955 h 6887937"/>
              <a:gd name="connsiteX7-915" fmla="*/ 4655820 w 5840730"/>
              <a:gd name="connsiteY7-916" fmla="*/ 1770075 h 6887937"/>
              <a:gd name="connsiteX8-917" fmla="*/ 3901440 w 5840730"/>
              <a:gd name="connsiteY8-918" fmla="*/ 4696155 h 6887937"/>
              <a:gd name="connsiteX9-919" fmla="*/ 4213860 w 5840730"/>
              <a:gd name="connsiteY9-920" fmla="*/ 4757115 h 6887937"/>
              <a:gd name="connsiteX10-921" fmla="*/ 4457700 w 5840730"/>
              <a:gd name="connsiteY10-922" fmla="*/ 3842715 h 6887937"/>
              <a:gd name="connsiteX11-923" fmla="*/ 4785360 w 5840730"/>
              <a:gd name="connsiteY11-924" fmla="*/ 3926535 h 6887937"/>
              <a:gd name="connsiteX12-925" fmla="*/ 4028621 w 5840730"/>
              <a:gd name="connsiteY12-926" fmla="*/ 6887937 h 6887937"/>
              <a:gd name="connsiteX13-927" fmla="*/ 0 w 5840730"/>
              <a:gd name="connsiteY13-928" fmla="*/ 6877051 h 6887937"/>
              <a:gd name="connsiteX14-929" fmla="*/ 0 w 5840730"/>
              <a:gd name="connsiteY14-930" fmla="*/ 0 h 6887937"/>
              <a:gd name="connsiteX0-931" fmla="*/ 0 w 5840730"/>
              <a:gd name="connsiteY0-932" fmla="*/ 0 h 6887937"/>
              <a:gd name="connsiteX1-933" fmla="*/ 5840730 w 5840730"/>
              <a:gd name="connsiteY1-934" fmla="*/ 0 h 6887937"/>
              <a:gd name="connsiteX2-935" fmla="*/ 5090160 w 5840730"/>
              <a:gd name="connsiteY2-936" fmla="*/ 2775915 h 6887937"/>
              <a:gd name="connsiteX3-937" fmla="*/ 4853940 w 5840730"/>
              <a:gd name="connsiteY3-938" fmla="*/ 2962605 h 6887937"/>
              <a:gd name="connsiteX4-939" fmla="*/ 4754880 w 5840730"/>
              <a:gd name="connsiteY4-940" fmla="*/ 2692095 h 6887937"/>
              <a:gd name="connsiteX5-941" fmla="*/ 4979670 w 5840730"/>
              <a:gd name="connsiteY5-942" fmla="*/ 1846275 h 6887937"/>
              <a:gd name="connsiteX6-943" fmla="*/ 4872990 w 5840730"/>
              <a:gd name="connsiteY6-944" fmla="*/ 1571955 h 6887937"/>
              <a:gd name="connsiteX7-945" fmla="*/ 4655820 w 5840730"/>
              <a:gd name="connsiteY7-946" fmla="*/ 1770075 h 6887937"/>
              <a:gd name="connsiteX8-947" fmla="*/ 3901440 w 5840730"/>
              <a:gd name="connsiteY8-948" fmla="*/ 4696155 h 6887937"/>
              <a:gd name="connsiteX9-949" fmla="*/ 4213860 w 5840730"/>
              <a:gd name="connsiteY9-950" fmla="*/ 4757115 h 6887937"/>
              <a:gd name="connsiteX10-951" fmla="*/ 4457700 w 5840730"/>
              <a:gd name="connsiteY10-952" fmla="*/ 3842715 h 6887937"/>
              <a:gd name="connsiteX11-953" fmla="*/ 4785360 w 5840730"/>
              <a:gd name="connsiteY11-954" fmla="*/ 3926535 h 6887937"/>
              <a:gd name="connsiteX12-955" fmla="*/ 4028621 w 5840730"/>
              <a:gd name="connsiteY12-956" fmla="*/ 6887937 h 6887937"/>
              <a:gd name="connsiteX13-957" fmla="*/ 0 w 5840730"/>
              <a:gd name="connsiteY13-958" fmla="*/ 6877051 h 6887937"/>
              <a:gd name="connsiteX14-959" fmla="*/ 0 w 5840730"/>
              <a:gd name="connsiteY14-960" fmla="*/ 0 h 6887937"/>
              <a:gd name="connsiteX0-961" fmla="*/ 0 w 5840730"/>
              <a:gd name="connsiteY0-962" fmla="*/ 0 h 6887937"/>
              <a:gd name="connsiteX1-963" fmla="*/ 5840730 w 5840730"/>
              <a:gd name="connsiteY1-964" fmla="*/ 0 h 6887937"/>
              <a:gd name="connsiteX2-965" fmla="*/ 5090160 w 5840730"/>
              <a:gd name="connsiteY2-966" fmla="*/ 2775915 h 6887937"/>
              <a:gd name="connsiteX3-967" fmla="*/ 4853940 w 5840730"/>
              <a:gd name="connsiteY3-968" fmla="*/ 2962605 h 6887937"/>
              <a:gd name="connsiteX4-969" fmla="*/ 4754880 w 5840730"/>
              <a:gd name="connsiteY4-970" fmla="*/ 2692095 h 6887937"/>
              <a:gd name="connsiteX5-971" fmla="*/ 4979670 w 5840730"/>
              <a:gd name="connsiteY5-972" fmla="*/ 1846275 h 6887937"/>
              <a:gd name="connsiteX6-973" fmla="*/ 4872990 w 5840730"/>
              <a:gd name="connsiteY6-974" fmla="*/ 1571955 h 6887937"/>
              <a:gd name="connsiteX7-975" fmla="*/ 4655820 w 5840730"/>
              <a:gd name="connsiteY7-976" fmla="*/ 1770075 h 6887937"/>
              <a:gd name="connsiteX8-977" fmla="*/ 3901440 w 5840730"/>
              <a:gd name="connsiteY8-978" fmla="*/ 4696155 h 6887937"/>
              <a:gd name="connsiteX9-979" fmla="*/ 4213860 w 5840730"/>
              <a:gd name="connsiteY9-980" fmla="*/ 4757115 h 6887937"/>
              <a:gd name="connsiteX10-981" fmla="*/ 4457700 w 5840730"/>
              <a:gd name="connsiteY10-982" fmla="*/ 3842715 h 6887937"/>
              <a:gd name="connsiteX11-983" fmla="*/ 4785360 w 5840730"/>
              <a:gd name="connsiteY11-984" fmla="*/ 3926535 h 6887937"/>
              <a:gd name="connsiteX12-985" fmla="*/ 4028621 w 5840730"/>
              <a:gd name="connsiteY12-986" fmla="*/ 6887937 h 6887937"/>
              <a:gd name="connsiteX13-987" fmla="*/ 0 w 5840730"/>
              <a:gd name="connsiteY13-988" fmla="*/ 6877051 h 6887937"/>
              <a:gd name="connsiteX14-989" fmla="*/ 0 w 5840730"/>
              <a:gd name="connsiteY14-990" fmla="*/ 0 h 6887937"/>
              <a:gd name="connsiteX0-991" fmla="*/ 0 w 5840730"/>
              <a:gd name="connsiteY0-992" fmla="*/ 0 h 6887937"/>
              <a:gd name="connsiteX1-993" fmla="*/ 5840730 w 5840730"/>
              <a:gd name="connsiteY1-994" fmla="*/ 0 h 6887937"/>
              <a:gd name="connsiteX2-995" fmla="*/ 5090160 w 5840730"/>
              <a:gd name="connsiteY2-996" fmla="*/ 2775915 h 6887937"/>
              <a:gd name="connsiteX3-997" fmla="*/ 4853940 w 5840730"/>
              <a:gd name="connsiteY3-998" fmla="*/ 2962605 h 6887937"/>
              <a:gd name="connsiteX4-999" fmla="*/ 4754880 w 5840730"/>
              <a:gd name="connsiteY4-1000" fmla="*/ 2692095 h 6887937"/>
              <a:gd name="connsiteX5-1001" fmla="*/ 4979670 w 5840730"/>
              <a:gd name="connsiteY5-1002" fmla="*/ 1846275 h 6887937"/>
              <a:gd name="connsiteX6-1003" fmla="*/ 4872990 w 5840730"/>
              <a:gd name="connsiteY6-1004" fmla="*/ 1571955 h 6887937"/>
              <a:gd name="connsiteX7-1005" fmla="*/ 4655820 w 5840730"/>
              <a:gd name="connsiteY7-1006" fmla="*/ 1770075 h 6887937"/>
              <a:gd name="connsiteX8-1007" fmla="*/ 3901440 w 5840730"/>
              <a:gd name="connsiteY8-1008" fmla="*/ 4696155 h 6887937"/>
              <a:gd name="connsiteX9-1009" fmla="*/ 4213860 w 5840730"/>
              <a:gd name="connsiteY9-1010" fmla="*/ 4757115 h 6887937"/>
              <a:gd name="connsiteX10-1011" fmla="*/ 4457700 w 5840730"/>
              <a:gd name="connsiteY10-1012" fmla="*/ 3842715 h 6887937"/>
              <a:gd name="connsiteX11-1013" fmla="*/ 4785360 w 5840730"/>
              <a:gd name="connsiteY11-1014" fmla="*/ 3926535 h 6887937"/>
              <a:gd name="connsiteX12-1015" fmla="*/ 4028621 w 5840730"/>
              <a:gd name="connsiteY12-1016" fmla="*/ 6887937 h 6887937"/>
              <a:gd name="connsiteX13-1017" fmla="*/ 0 w 5840730"/>
              <a:gd name="connsiteY13-1018" fmla="*/ 6877051 h 6887937"/>
              <a:gd name="connsiteX14-1019" fmla="*/ 0 w 5840730"/>
              <a:gd name="connsiteY14-1020" fmla="*/ 0 h 6887937"/>
              <a:gd name="connsiteX0-1021" fmla="*/ 0 w 5840730"/>
              <a:gd name="connsiteY0-1022" fmla="*/ 0 h 6887937"/>
              <a:gd name="connsiteX1-1023" fmla="*/ 5840730 w 5840730"/>
              <a:gd name="connsiteY1-1024" fmla="*/ 0 h 6887937"/>
              <a:gd name="connsiteX2-1025" fmla="*/ 5090160 w 5840730"/>
              <a:gd name="connsiteY2-1026" fmla="*/ 2775915 h 6887937"/>
              <a:gd name="connsiteX3-1027" fmla="*/ 4853940 w 5840730"/>
              <a:gd name="connsiteY3-1028" fmla="*/ 2962605 h 6887937"/>
              <a:gd name="connsiteX4-1029" fmla="*/ 4754880 w 5840730"/>
              <a:gd name="connsiteY4-1030" fmla="*/ 2692095 h 6887937"/>
              <a:gd name="connsiteX5-1031" fmla="*/ 4979670 w 5840730"/>
              <a:gd name="connsiteY5-1032" fmla="*/ 1846275 h 6887937"/>
              <a:gd name="connsiteX6-1033" fmla="*/ 4872990 w 5840730"/>
              <a:gd name="connsiteY6-1034" fmla="*/ 1571955 h 6887937"/>
              <a:gd name="connsiteX7-1035" fmla="*/ 4655820 w 5840730"/>
              <a:gd name="connsiteY7-1036" fmla="*/ 1770075 h 6887937"/>
              <a:gd name="connsiteX8-1037" fmla="*/ 3901440 w 5840730"/>
              <a:gd name="connsiteY8-1038" fmla="*/ 4696155 h 6887937"/>
              <a:gd name="connsiteX9-1039" fmla="*/ 4213860 w 5840730"/>
              <a:gd name="connsiteY9-1040" fmla="*/ 4757115 h 6887937"/>
              <a:gd name="connsiteX10-1041" fmla="*/ 4457700 w 5840730"/>
              <a:gd name="connsiteY10-1042" fmla="*/ 3842715 h 6887937"/>
              <a:gd name="connsiteX11-1043" fmla="*/ 4785360 w 5840730"/>
              <a:gd name="connsiteY11-1044" fmla="*/ 3926535 h 6887937"/>
              <a:gd name="connsiteX12-1045" fmla="*/ 4028621 w 5840730"/>
              <a:gd name="connsiteY12-1046" fmla="*/ 6887937 h 6887937"/>
              <a:gd name="connsiteX13-1047" fmla="*/ 0 w 5840730"/>
              <a:gd name="connsiteY13-1048" fmla="*/ 6877051 h 6887937"/>
              <a:gd name="connsiteX14-1049" fmla="*/ 0 w 5840730"/>
              <a:gd name="connsiteY14-1050" fmla="*/ 0 h 6887937"/>
              <a:gd name="connsiteX0-1051" fmla="*/ 0 w 5840730"/>
              <a:gd name="connsiteY0-1052" fmla="*/ 0 h 6887937"/>
              <a:gd name="connsiteX1-1053" fmla="*/ 5840730 w 5840730"/>
              <a:gd name="connsiteY1-1054" fmla="*/ 0 h 6887937"/>
              <a:gd name="connsiteX2-1055" fmla="*/ 5090160 w 5840730"/>
              <a:gd name="connsiteY2-1056" fmla="*/ 2775915 h 6887937"/>
              <a:gd name="connsiteX3-1057" fmla="*/ 4853940 w 5840730"/>
              <a:gd name="connsiteY3-1058" fmla="*/ 2962605 h 6887937"/>
              <a:gd name="connsiteX4-1059" fmla="*/ 4754880 w 5840730"/>
              <a:gd name="connsiteY4-1060" fmla="*/ 2692095 h 6887937"/>
              <a:gd name="connsiteX5-1061" fmla="*/ 4979670 w 5840730"/>
              <a:gd name="connsiteY5-1062" fmla="*/ 1846275 h 6887937"/>
              <a:gd name="connsiteX6-1063" fmla="*/ 4872990 w 5840730"/>
              <a:gd name="connsiteY6-1064" fmla="*/ 1571955 h 6887937"/>
              <a:gd name="connsiteX7-1065" fmla="*/ 4655820 w 5840730"/>
              <a:gd name="connsiteY7-1066" fmla="*/ 1770075 h 6887937"/>
              <a:gd name="connsiteX8-1067" fmla="*/ 3901440 w 5840730"/>
              <a:gd name="connsiteY8-1068" fmla="*/ 4696155 h 6887937"/>
              <a:gd name="connsiteX9-1069" fmla="*/ 4213860 w 5840730"/>
              <a:gd name="connsiteY9-1070" fmla="*/ 4757115 h 6887937"/>
              <a:gd name="connsiteX10-1071" fmla="*/ 4457700 w 5840730"/>
              <a:gd name="connsiteY10-1072" fmla="*/ 3842715 h 6887937"/>
              <a:gd name="connsiteX11-1073" fmla="*/ 4785360 w 5840730"/>
              <a:gd name="connsiteY11-1074" fmla="*/ 3926535 h 6887937"/>
              <a:gd name="connsiteX12-1075" fmla="*/ 4028621 w 5840730"/>
              <a:gd name="connsiteY12-1076" fmla="*/ 6887937 h 6887937"/>
              <a:gd name="connsiteX13-1077" fmla="*/ 0 w 5840730"/>
              <a:gd name="connsiteY13-1078" fmla="*/ 6877051 h 6887937"/>
              <a:gd name="connsiteX14-1079" fmla="*/ 0 w 5840730"/>
              <a:gd name="connsiteY14-1080" fmla="*/ 0 h 6887937"/>
              <a:gd name="connsiteX0-1081" fmla="*/ 0 w 5840730"/>
              <a:gd name="connsiteY0-1082" fmla="*/ 0 h 6887937"/>
              <a:gd name="connsiteX1-1083" fmla="*/ 5840730 w 5840730"/>
              <a:gd name="connsiteY1-1084" fmla="*/ 0 h 6887937"/>
              <a:gd name="connsiteX2-1085" fmla="*/ 5090160 w 5840730"/>
              <a:gd name="connsiteY2-1086" fmla="*/ 2775915 h 6887937"/>
              <a:gd name="connsiteX3-1087" fmla="*/ 4853940 w 5840730"/>
              <a:gd name="connsiteY3-1088" fmla="*/ 2962605 h 6887937"/>
              <a:gd name="connsiteX4-1089" fmla="*/ 4754880 w 5840730"/>
              <a:gd name="connsiteY4-1090" fmla="*/ 2692095 h 6887937"/>
              <a:gd name="connsiteX5-1091" fmla="*/ 4979670 w 5840730"/>
              <a:gd name="connsiteY5-1092" fmla="*/ 1846275 h 6887937"/>
              <a:gd name="connsiteX6-1093" fmla="*/ 4872990 w 5840730"/>
              <a:gd name="connsiteY6-1094" fmla="*/ 1571955 h 6887937"/>
              <a:gd name="connsiteX7-1095" fmla="*/ 4655820 w 5840730"/>
              <a:gd name="connsiteY7-1096" fmla="*/ 1770075 h 6887937"/>
              <a:gd name="connsiteX8-1097" fmla="*/ 3901440 w 5840730"/>
              <a:gd name="connsiteY8-1098" fmla="*/ 4696155 h 6887937"/>
              <a:gd name="connsiteX9-1099" fmla="*/ 4213860 w 5840730"/>
              <a:gd name="connsiteY9-1100" fmla="*/ 4757115 h 6887937"/>
              <a:gd name="connsiteX10-1101" fmla="*/ 4457700 w 5840730"/>
              <a:gd name="connsiteY10-1102" fmla="*/ 3842715 h 6887937"/>
              <a:gd name="connsiteX11-1103" fmla="*/ 4785360 w 5840730"/>
              <a:gd name="connsiteY11-1104" fmla="*/ 3926535 h 6887937"/>
              <a:gd name="connsiteX12-1105" fmla="*/ 4028621 w 5840730"/>
              <a:gd name="connsiteY12-1106" fmla="*/ 6887937 h 6887937"/>
              <a:gd name="connsiteX13-1107" fmla="*/ 0 w 5840730"/>
              <a:gd name="connsiteY13-1108" fmla="*/ 6877051 h 6887937"/>
              <a:gd name="connsiteX14-1109" fmla="*/ 0 w 5840730"/>
              <a:gd name="connsiteY14-1110" fmla="*/ 0 h 6887937"/>
              <a:gd name="connsiteX0-1111" fmla="*/ 0 w 5840730"/>
              <a:gd name="connsiteY0-1112" fmla="*/ 0 h 6887937"/>
              <a:gd name="connsiteX1-1113" fmla="*/ 5840730 w 5840730"/>
              <a:gd name="connsiteY1-1114" fmla="*/ 0 h 6887937"/>
              <a:gd name="connsiteX2-1115" fmla="*/ 5090160 w 5840730"/>
              <a:gd name="connsiteY2-1116" fmla="*/ 2775915 h 6887937"/>
              <a:gd name="connsiteX3-1117" fmla="*/ 4853940 w 5840730"/>
              <a:gd name="connsiteY3-1118" fmla="*/ 2962605 h 6887937"/>
              <a:gd name="connsiteX4-1119" fmla="*/ 4754880 w 5840730"/>
              <a:gd name="connsiteY4-1120" fmla="*/ 2692095 h 6887937"/>
              <a:gd name="connsiteX5-1121" fmla="*/ 4979670 w 5840730"/>
              <a:gd name="connsiteY5-1122" fmla="*/ 1846275 h 6887937"/>
              <a:gd name="connsiteX6-1123" fmla="*/ 4872990 w 5840730"/>
              <a:gd name="connsiteY6-1124" fmla="*/ 1571955 h 6887937"/>
              <a:gd name="connsiteX7-1125" fmla="*/ 4655820 w 5840730"/>
              <a:gd name="connsiteY7-1126" fmla="*/ 1770075 h 6887937"/>
              <a:gd name="connsiteX8-1127" fmla="*/ 3901440 w 5840730"/>
              <a:gd name="connsiteY8-1128" fmla="*/ 4696155 h 6887937"/>
              <a:gd name="connsiteX9-1129" fmla="*/ 4213860 w 5840730"/>
              <a:gd name="connsiteY9-1130" fmla="*/ 4757115 h 6887937"/>
              <a:gd name="connsiteX10-1131" fmla="*/ 4457700 w 5840730"/>
              <a:gd name="connsiteY10-1132" fmla="*/ 3842715 h 6887937"/>
              <a:gd name="connsiteX11-1133" fmla="*/ 4785360 w 5840730"/>
              <a:gd name="connsiteY11-1134" fmla="*/ 3926535 h 6887937"/>
              <a:gd name="connsiteX12-1135" fmla="*/ 4028621 w 5840730"/>
              <a:gd name="connsiteY12-1136" fmla="*/ 6887937 h 6887937"/>
              <a:gd name="connsiteX13-1137" fmla="*/ 0 w 5840730"/>
              <a:gd name="connsiteY13-1138" fmla="*/ 6877051 h 6887937"/>
              <a:gd name="connsiteX14-1139" fmla="*/ 0 w 5840730"/>
              <a:gd name="connsiteY14-1140" fmla="*/ 0 h 6887937"/>
              <a:gd name="connsiteX0-1141" fmla="*/ 0 w 5840730"/>
              <a:gd name="connsiteY0-1142" fmla="*/ 0 h 6887937"/>
              <a:gd name="connsiteX1-1143" fmla="*/ 5840730 w 5840730"/>
              <a:gd name="connsiteY1-1144" fmla="*/ 0 h 6887937"/>
              <a:gd name="connsiteX2-1145" fmla="*/ 5090160 w 5840730"/>
              <a:gd name="connsiteY2-1146" fmla="*/ 2775915 h 6887937"/>
              <a:gd name="connsiteX3-1147" fmla="*/ 4853940 w 5840730"/>
              <a:gd name="connsiteY3-1148" fmla="*/ 2962605 h 6887937"/>
              <a:gd name="connsiteX4-1149" fmla="*/ 4754880 w 5840730"/>
              <a:gd name="connsiteY4-1150" fmla="*/ 2692095 h 6887937"/>
              <a:gd name="connsiteX5-1151" fmla="*/ 4979670 w 5840730"/>
              <a:gd name="connsiteY5-1152" fmla="*/ 1846275 h 6887937"/>
              <a:gd name="connsiteX6-1153" fmla="*/ 4872990 w 5840730"/>
              <a:gd name="connsiteY6-1154" fmla="*/ 1571955 h 6887937"/>
              <a:gd name="connsiteX7-1155" fmla="*/ 4655820 w 5840730"/>
              <a:gd name="connsiteY7-1156" fmla="*/ 1770075 h 6887937"/>
              <a:gd name="connsiteX8-1157" fmla="*/ 3901440 w 5840730"/>
              <a:gd name="connsiteY8-1158" fmla="*/ 4696155 h 6887937"/>
              <a:gd name="connsiteX9-1159" fmla="*/ 4213860 w 5840730"/>
              <a:gd name="connsiteY9-1160" fmla="*/ 4757115 h 6887937"/>
              <a:gd name="connsiteX10-1161" fmla="*/ 4457700 w 5840730"/>
              <a:gd name="connsiteY10-1162" fmla="*/ 3842715 h 6887937"/>
              <a:gd name="connsiteX11-1163" fmla="*/ 4785360 w 5840730"/>
              <a:gd name="connsiteY11-1164" fmla="*/ 3926535 h 6887937"/>
              <a:gd name="connsiteX12-1165" fmla="*/ 4028621 w 5840730"/>
              <a:gd name="connsiteY12-1166" fmla="*/ 6887937 h 6887937"/>
              <a:gd name="connsiteX13-1167" fmla="*/ 0 w 5840730"/>
              <a:gd name="connsiteY13-1168" fmla="*/ 6877051 h 6887937"/>
              <a:gd name="connsiteX14-1169" fmla="*/ 0 w 5840730"/>
              <a:gd name="connsiteY14-1170" fmla="*/ 0 h 6887937"/>
              <a:gd name="connsiteX0-1171" fmla="*/ 0 w 5840730"/>
              <a:gd name="connsiteY0-1172" fmla="*/ 0 h 6887937"/>
              <a:gd name="connsiteX1-1173" fmla="*/ 5840730 w 5840730"/>
              <a:gd name="connsiteY1-1174" fmla="*/ 0 h 6887937"/>
              <a:gd name="connsiteX2-1175" fmla="*/ 5090160 w 5840730"/>
              <a:gd name="connsiteY2-1176" fmla="*/ 2775915 h 6887937"/>
              <a:gd name="connsiteX3-1177" fmla="*/ 4853940 w 5840730"/>
              <a:gd name="connsiteY3-1178" fmla="*/ 2962605 h 6887937"/>
              <a:gd name="connsiteX4-1179" fmla="*/ 4754880 w 5840730"/>
              <a:gd name="connsiteY4-1180" fmla="*/ 2692095 h 6887937"/>
              <a:gd name="connsiteX5-1181" fmla="*/ 4979670 w 5840730"/>
              <a:gd name="connsiteY5-1182" fmla="*/ 1846275 h 6887937"/>
              <a:gd name="connsiteX6-1183" fmla="*/ 4872990 w 5840730"/>
              <a:gd name="connsiteY6-1184" fmla="*/ 1571955 h 6887937"/>
              <a:gd name="connsiteX7-1185" fmla="*/ 4655820 w 5840730"/>
              <a:gd name="connsiteY7-1186" fmla="*/ 1770075 h 6887937"/>
              <a:gd name="connsiteX8-1187" fmla="*/ 3901440 w 5840730"/>
              <a:gd name="connsiteY8-1188" fmla="*/ 4696155 h 6887937"/>
              <a:gd name="connsiteX9-1189" fmla="*/ 4213860 w 5840730"/>
              <a:gd name="connsiteY9-1190" fmla="*/ 4757115 h 6887937"/>
              <a:gd name="connsiteX10-1191" fmla="*/ 4457700 w 5840730"/>
              <a:gd name="connsiteY10-1192" fmla="*/ 3842715 h 6887937"/>
              <a:gd name="connsiteX11-1193" fmla="*/ 4785360 w 5840730"/>
              <a:gd name="connsiteY11-1194" fmla="*/ 3926535 h 6887937"/>
              <a:gd name="connsiteX12-1195" fmla="*/ 4028621 w 5840730"/>
              <a:gd name="connsiteY12-1196" fmla="*/ 6887937 h 6887937"/>
              <a:gd name="connsiteX13-1197" fmla="*/ 0 w 5840730"/>
              <a:gd name="connsiteY13-1198" fmla="*/ 6877051 h 6887937"/>
              <a:gd name="connsiteX14-1199" fmla="*/ 0 w 5840730"/>
              <a:gd name="connsiteY14-1200" fmla="*/ 0 h 6887937"/>
              <a:gd name="connsiteX0-1201" fmla="*/ 0 w 5840730"/>
              <a:gd name="connsiteY0-1202" fmla="*/ 0 h 6887937"/>
              <a:gd name="connsiteX1-1203" fmla="*/ 5840730 w 5840730"/>
              <a:gd name="connsiteY1-1204" fmla="*/ 0 h 6887937"/>
              <a:gd name="connsiteX2-1205" fmla="*/ 5090160 w 5840730"/>
              <a:gd name="connsiteY2-1206" fmla="*/ 2775915 h 6887937"/>
              <a:gd name="connsiteX3-1207" fmla="*/ 4853940 w 5840730"/>
              <a:gd name="connsiteY3-1208" fmla="*/ 2962605 h 6887937"/>
              <a:gd name="connsiteX4-1209" fmla="*/ 4754880 w 5840730"/>
              <a:gd name="connsiteY4-1210" fmla="*/ 2692095 h 6887937"/>
              <a:gd name="connsiteX5-1211" fmla="*/ 4979670 w 5840730"/>
              <a:gd name="connsiteY5-1212" fmla="*/ 1846275 h 6887937"/>
              <a:gd name="connsiteX6-1213" fmla="*/ 4872990 w 5840730"/>
              <a:gd name="connsiteY6-1214" fmla="*/ 1571955 h 6887937"/>
              <a:gd name="connsiteX7-1215" fmla="*/ 4655820 w 5840730"/>
              <a:gd name="connsiteY7-1216" fmla="*/ 1770075 h 6887937"/>
              <a:gd name="connsiteX8-1217" fmla="*/ 3901440 w 5840730"/>
              <a:gd name="connsiteY8-1218" fmla="*/ 4696155 h 6887937"/>
              <a:gd name="connsiteX9-1219" fmla="*/ 4213860 w 5840730"/>
              <a:gd name="connsiteY9-1220" fmla="*/ 4757115 h 6887937"/>
              <a:gd name="connsiteX10-1221" fmla="*/ 4457700 w 5840730"/>
              <a:gd name="connsiteY10-1222" fmla="*/ 3842715 h 6887937"/>
              <a:gd name="connsiteX11-1223" fmla="*/ 4785360 w 5840730"/>
              <a:gd name="connsiteY11-1224" fmla="*/ 3926535 h 6887937"/>
              <a:gd name="connsiteX12-1225" fmla="*/ 4028621 w 5840730"/>
              <a:gd name="connsiteY12-1226" fmla="*/ 6887937 h 6887937"/>
              <a:gd name="connsiteX13-1227" fmla="*/ 0 w 5840730"/>
              <a:gd name="connsiteY13-1228" fmla="*/ 6877051 h 6887937"/>
              <a:gd name="connsiteX14-1229" fmla="*/ 0 w 5840730"/>
              <a:gd name="connsiteY14-1230" fmla="*/ 0 h 6887937"/>
              <a:gd name="connsiteX0-1231" fmla="*/ 0 w 5840730"/>
              <a:gd name="connsiteY0-1232" fmla="*/ 0 h 6887937"/>
              <a:gd name="connsiteX1-1233" fmla="*/ 5840730 w 5840730"/>
              <a:gd name="connsiteY1-1234" fmla="*/ 0 h 6887937"/>
              <a:gd name="connsiteX2-1235" fmla="*/ 5090160 w 5840730"/>
              <a:gd name="connsiteY2-1236" fmla="*/ 2775915 h 6887937"/>
              <a:gd name="connsiteX3-1237" fmla="*/ 4853940 w 5840730"/>
              <a:gd name="connsiteY3-1238" fmla="*/ 2962605 h 6887937"/>
              <a:gd name="connsiteX4-1239" fmla="*/ 4754880 w 5840730"/>
              <a:gd name="connsiteY4-1240" fmla="*/ 2692095 h 6887937"/>
              <a:gd name="connsiteX5-1241" fmla="*/ 4979670 w 5840730"/>
              <a:gd name="connsiteY5-1242" fmla="*/ 1846275 h 6887937"/>
              <a:gd name="connsiteX6-1243" fmla="*/ 4872990 w 5840730"/>
              <a:gd name="connsiteY6-1244" fmla="*/ 1571955 h 6887937"/>
              <a:gd name="connsiteX7-1245" fmla="*/ 4655820 w 5840730"/>
              <a:gd name="connsiteY7-1246" fmla="*/ 1770075 h 6887937"/>
              <a:gd name="connsiteX8-1247" fmla="*/ 3901440 w 5840730"/>
              <a:gd name="connsiteY8-1248" fmla="*/ 4696155 h 6887937"/>
              <a:gd name="connsiteX9-1249" fmla="*/ 4213860 w 5840730"/>
              <a:gd name="connsiteY9-1250" fmla="*/ 4757115 h 6887937"/>
              <a:gd name="connsiteX10-1251" fmla="*/ 4457700 w 5840730"/>
              <a:gd name="connsiteY10-1252" fmla="*/ 3842715 h 6887937"/>
              <a:gd name="connsiteX11-1253" fmla="*/ 4785360 w 5840730"/>
              <a:gd name="connsiteY11-1254" fmla="*/ 3926535 h 6887937"/>
              <a:gd name="connsiteX12-1255" fmla="*/ 4028621 w 5840730"/>
              <a:gd name="connsiteY12-1256" fmla="*/ 6887937 h 6887937"/>
              <a:gd name="connsiteX13-1257" fmla="*/ 0 w 5840730"/>
              <a:gd name="connsiteY13-1258" fmla="*/ 6877051 h 6887937"/>
              <a:gd name="connsiteX14-1259" fmla="*/ 0 w 5840730"/>
              <a:gd name="connsiteY14-1260" fmla="*/ 0 h 6887937"/>
              <a:gd name="connsiteX0-1261" fmla="*/ 0 w 5840730"/>
              <a:gd name="connsiteY0-1262" fmla="*/ 0 h 6887937"/>
              <a:gd name="connsiteX1-1263" fmla="*/ 5840730 w 5840730"/>
              <a:gd name="connsiteY1-1264" fmla="*/ 0 h 6887937"/>
              <a:gd name="connsiteX2-1265" fmla="*/ 5090160 w 5840730"/>
              <a:gd name="connsiteY2-1266" fmla="*/ 2775915 h 6887937"/>
              <a:gd name="connsiteX3-1267" fmla="*/ 4853940 w 5840730"/>
              <a:gd name="connsiteY3-1268" fmla="*/ 2962605 h 6887937"/>
              <a:gd name="connsiteX4-1269" fmla="*/ 4754880 w 5840730"/>
              <a:gd name="connsiteY4-1270" fmla="*/ 2692095 h 6887937"/>
              <a:gd name="connsiteX5-1271" fmla="*/ 4979670 w 5840730"/>
              <a:gd name="connsiteY5-1272" fmla="*/ 1846275 h 6887937"/>
              <a:gd name="connsiteX6-1273" fmla="*/ 4872990 w 5840730"/>
              <a:gd name="connsiteY6-1274" fmla="*/ 1571955 h 6887937"/>
              <a:gd name="connsiteX7-1275" fmla="*/ 4655820 w 5840730"/>
              <a:gd name="connsiteY7-1276" fmla="*/ 1770075 h 6887937"/>
              <a:gd name="connsiteX8-1277" fmla="*/ 3901440 w 5840730"/>
              <a:gd name="connsiteY8-1278" fmla="*/ 4696155 h 6887937"/>
              <a:gd name="connsiteX9-1279" fmla="*/ 4213860 w 5840730"/>
              <a:gd name="connsiteY9-1280" fmla="*/ 4757115 h 6887937"/>
              <a:gd name="connsiteX10-1281" fmla="*/ 4457700 w 5840730"/>
              <a:gd name="connsiteY10-1282" fmla="*/ 3842715 h 6887937"/>
              <a:gd name="connsiteX11-1283" fmla="*/ 4785360 w 5840730"/>
              <a:gd name="connsiteY11-1284" fmla="*/ 3926535 h 6887937"/>
              <a:gd name="connsiteX12-1285" fmla="*/ 4028621 w 5840730"/>
              <a:gd name="connsiteY12-1286" fmla="*/ 6887937 h 6887937"/>
              <a:gd name="connsiteX13-1287" fmla="*/ 0 w 5840730"/>
              <a:gd name="connsiteY13-1288" fmla="*/ 6877051 h 6887937"/>
              <a:gd name="connsiteX14-1289" fmla="*/ 0 w 5840730"/>
              <a:gd name="connsiteY14-1290" fmla="*/ 0 h 6887937"/>
              <a:gd name="connsiteX0-1291" fmla="*/ 0 w 5840730"/>
              <a:gd name="connsiteY0-1292" fmla="*/ 0 h 6887937"/>
              <a:gd name="connsiteX1-1293" fmla="*/ 5840730 w 5840730"/>
              <a:gd name="connsiteY1-1294" fmla="*/ 0 h 6887937"/>
              <a:gd name="connsiteX2-1295" fmla="*/ 5090160 w 5840730"/>
              <a:gd name="connsiteY2-1296" fmla="*/ 2775915 h 6887937"/>
              <a:gd name="connsiteX3-1297" fmla="*/ 4853940 w 5840730"/>
              <a:gd name="connsiteY3-1298" fmla="*/ 2962605 h 6887937"/>
              <a:gd name="connsiteX4-1299" fmla="*/ 4754880 w 5840730"/>
              <a:gd name="connsiteY4-1300" fmla="*/ 2692095 h 6887937"/>
              <a:gd name="connsiteX5-1301" fmla="*/ 4979670 w 5840730"/>
              <a:gd name="connsiteY5-1302" fmla="*/ 1846275 h 6887937"/>
              <a:gd name="connsiteX6-1303" fmla="*/ 4872990 w 5840730"/>
              <a:gd name="connsiteY6-1304" fmla="*/ 1571955 h 6887937"/>
              <a:gd name="connsiteX7-1305" fmla="*/ 4655820 w 5840730"/>
              <a:gd name="connsiteY7-1306" fmla="*/ 1770075 h 6887937"/>
              <a:gd name="connsiteX8-1307" fmla="*/ 3901440 w 5840730"/>
              <a:gd name="connsiteY8-1308" fmla="*/ 4696155 h 6887937"/>
              <a:gd name="connsiteX9-1309" fmla="*/ 4213860 w 5840730"/>
              <a:gd name="connsiteY9-1310" fmla="*/ 4757115 h 6887937"/>
              <a:gd name="connsiteX10-1311" fmla="*/ 4457700 w 5840730"/>
              <a:gd name="connsiteY10-1312" fmla="*/ 3842715 h 6887937"/>
              <a:gd name="connsiteX11-1313" fmla="*/ 4785360 w 5840730"/>
              <a:gd name="connsiteY11-1314" fmla="*/ 3926535 h 6887937"/>
              <a:gd name="connsiteX12-1315" fmla="*/ 4028621 w 5840730"/>
              <a:gd name="connsiteY12-1316" fmla="*/ 6887937 h 6887937"/>
              <a:gd name="connsiteX13-1317" fmla="*/ 0 w 5840730"/>
              <a:gd name="connsiteY13-1318" fmla="*/ 6877051 h 6887937"/>
              <a:gd name="connsiteX14-1319" fmla="*/ 0 w 5840730"/>
              <a:gd name="connsiteY14-1320" fmla="*/ 0 h 6887937"/>
              <a:gd name="connsiteX0-1321" fmla="*/ 0 w 5840730"/>
              <a:gd name="connsiteY0-1322" fmla="*/ 0 h 6887937"/>
              <a:gd name="connsiteX1-1323" fmla="*/ 5840730 w 5840730"/>
              <a:gd name="connsiteY1-1324" fmla="*/ 0 h 6887937"/>
              <a:gd name="connsiteX2-1325" fmla="*/ 5090160 w 5840730"/>
              <a:gd name="connsiteY2-1326" fmla="*/ 2775915 h 6887937"/>
              <a:gd name="connsiteX3-1327" fmla="*/ 4853940 w 5840730"/>
              <a:gd name="connsiteY3-1328" fmla="*/ 2962605 h 6887937"/>
              <a:gd name="connsiteX4-1329" fmla="*/ 4754880 w 5840730"/>
              <a:gd name="connsiteY4-1330" fmla="*/ 2692095 h 6887937"/>
              <a:gd name="connsiteX5-1331" fmla="*/ 4979670 w 5840730"/>
              <a:gd name="connsiteY5-1332" fmla="*/ 1846275 h 6887937"/>
              <a:gd name="connsiteX6-1333" fmla="*/ 4872990 w 5840730"/>
              <a:gd name="connsiteY6-1334" fmla="*/ 1571955 h 6887937"/>
              <a:gd name="connsiteX7-1335" fmla="*/ 4655820 w 5840730"/>
              <a:gd name="connsiteY7-1336" fmla="*/ 1770075 h 6887937"/>
              <a:gd name="connsiteX8-1337" fmla="*/ 3901440 w 5840730"/>
              <a:gd name="connsiteY8-1338" fmla="*/ 4696155 h 6887937"/>
              <a:gd name="connsiteX9-1339" fmla="*/ 4213860 w 5840730"/>
              <a:gd name="connsiteY9-1340" fmla="*/ 4757115 h 6887937"/>
              <a:gd name="connsiteX10-1341" fmla="*/ 4457700 w 5840730"/>
              <a:gd name="connsiteY10-1342" fmla="*/ 3842715 h 6887937"/>
              <a:gd name="connsiteX11-1343" fmla="*/ 4785360 w 5840730"/>
              <a:gd name="connsiteY11-1344" fmla="*/ 3926535 h 6887937"/>
              <a:gd name="connsiteX12-1345" fmla="*/ 4028621 w 5840730"/>
              <a:gd name="connsiteY12-1346" fmla="*/ 6887937 h 6887937"/>
              <a:gd name="connsiteX13-1347" fmla="*/ 0 w 5840730"/>
              <a:gd name="connsiteY13-1348" fmla="*/ 6877051 h 6887937"/>
              <a:gd name="connsiteX14-1349" fmla="*/ 0 w 5840730"/>
              <a:gd name="connsiteY14-1350" fmla="*/ 0 h 6887937"/>
              <a:gd name="connsiteX0-1351" fmla="*/ 0 w 5840730"/>
              <a:gd name="connsiteY0-1352" fmla="*/ 0 h 6887937"/>
              <a:gd name="connsiteX1-1353" fmla="*/ 5840730 w 5840730"/>
              <a:gd name="connsiteY1-1354" fmla="*/ 0 h 6887937"/>
              <a:gd name="connsiteX2-1355" fmla="*/ 5090160 w 5840730"/>
              <a:gd name="connsiteY2-1356" fmla="*/ 2775915 h 6887937"/>
              <a:gd name="connsiteX3-1357" fmla="*/ 4853940 w 5840730"/>
              <a:gd name="connsiteY3-1358" fmla="*/ 2962605 h 6887937"/>
              <a:gd name="connsiteX4-1359" fmla="*/ 4754880 w 5840730"/>
              <a:gd name="connsiteY4-1360" fmla="*/ 2692095 h 6887937"/>
              <a:gd name="connsiteX5-1361" fmla="*/ 4979670 w 5840730"/>
              <a:gd name="connsiteY5-1362" fmla="*/ 1846275 h 6887937"/>
              <a:gd name="connsiteX6-1363" fmla="*/ 4872990 w 5840730"/>
              <a:gd name="connsiteY6-1364" fmla="*/ 1571955 h 6887937"/>
              <a:gd name="connsiteX7-1365" fmla="*/ 4655820 w 5840730"/>
              <a:gd name="connsiteY7-1366" fmla="*/ 1770075 h 6887937"/>
              <a:gd name="connsiteX8-1367" fmla="*/ 3901440 w 5840730"/>
              <a:gd name="connsiteY8-1368" fmla="*/ 4696155 h 6887937"/>
              <a:gd name="connsiteX9-1369" fmla="*/ 4213860 w 5840730"/>
              <a:gd name="connsiteY9-1370" fmla="*/ 4757115 h 6887937"/>
              <a:gd name="connsiteX10-1371" fmla="*/ 4457700 w 5840730"/>
              <a:gd name="connsiteY10-1372" fmla="*/ 3842715 h 6887937"/>
              <a:gd name="connsiteX11-1373" fmla="*/ 4560570 w 5840730"/>
              <a:gd name="connsiteY11-1374" fmla="*/ 4120845 h 6887937"/>
              <a:gd name="connsiteX12-1375" fmla="*/ 4785360 w 5840730"/>
              <a:gd name="connsiteY12-1376" fmla="*/ 3926535 h 6887937"/>
              <a:gd name="connsiteX13-1377" fmla="*/ 4028621 w 5840730"/>
              <a:gd name="connsiteY13-1378" fmla="*/ 6887937 h 6887937"/>
              <a:gd name="connsiteX14-1379" fmla="*/ 0 w 5840730"/>
              <a:gd name="connsiteY14-1380" fmla="*/ 6877051 h 6887937"/>
              <a:gd name="connsiteX15" fmla="*/ 0 w 5840730"/>
              <a:gd name="connsiteY15" fmla="*/ 0 h 6887937"/>
              <a:gd name="connsiteX0-1381" fmla="*/ 0 w 5840730"/>
              <a:gd name="connsiteY0-1382" fmla="*/ 0 h 6887937"/>
              <a:gd name="connsiteX1-1383" fmla="*/ 5840730 w 5840730"/>
              <a:gd name="connsiteY1-1384" fmla="*/ 0 h 6887937"/>
              <a:gd name="connsiteX2-1385" fmla="*/ 5090160 w 5840730"/>
              <a:gd name="connsiteY2-1386" fmla="*/ 2775915 h 6887937"/>
              <a:gd name="connsiteX3-1387" fmla="*/ 4853940 w 5840730"/>
              <a:gd name="connsiteY3-1388" fmla="*/ 2962605 h 6887937"/>
              <a:gd name="connsiteX4-1389" fmla="*/ 4754880 w 5840730"/>
              <a:gd name="connsiteY4-1390" fmla="*/ 2692095 h 6887937"/>
              <a:gd name="connsiteX5-1391" fmla="*/ 4979670 w 5840730"/>
              <a:gd name="connsiteY5-1392" fmla="*/ 1846275 h 6887937"/>
              <a:gd name="connsiteX6-1393" fmla="*/ 4872990 w 5840730"/>
              <a:gd name="connsiteY6-1394" fmla="*/ 1571955 h 6887937"/>
              <a:gd name="connsiteX7-1395" fmla="*/ 4655820 w 5840730"/>
              <a:gd name="connsiteY7-1396" fmla="*/ 1770075 h 6887937"/>
              <a:gd name="connsiteX8-1397" fmla="*/ 3901440 w 5840730"/>
              <a:gd name="connsiteY8-1398" fmla="*/ 4696155 h 6887937"/>
              <a:gd name="connsiteX9-1399" fmla="*/ 4213860 w 5840730"/>
              <a:gd name="connsiteY9-1400" fmla="*/ 4757115 h 6887937"/>
              <a:gd name="connsiteX10-1401" fmla="*/ 4457700 w 5840730"/>
              <a:gd name="connsiteY10-1402" fmla="*/ 3842715 h 6887937"/>
              <a:gd name="connsiteX11-1403" fmla="*/ 4709160 w 5840730"/>
              <a:gd name="connsiteY11-1404" fmla="*/ 3633165 h 6887937"/>
              <a:gd name="connsiteX12-1405" fmla="*/ 4785360 w 5840730"/>
              <a:gd name="connsiteY12-1406" fmla="*/ 3926535 h 6887937"/>
              <a:gd name="connsiteX13-1407" fmla="*/ 4028621 w 5840730"/>
              <a:gd name="connsiteY13-1408" fmla="*/ 6887937 h 6887937"/>
              <a:gd name="connsiteX14-1409" fmla="*/ 0 w 5840730"/>
              <a:gd name="connsiteY14-1410" fmla="*/ 6877051 h 6887937"/>
              <a:gd name="connsiteX15-1411" fmla="*/ 0 w 5840730"/>
              <a:gd name="connsiteY15-1412" fmla="*/ 0 h 6887937"/>
              <a:gd name="connsiteX0-1413" fmla="*/ 0 w 5840730"/>
              <a:gd name="connsiteY0-1414" fmla="*/ 0 h 6887937"/>
              <a:gd name="connsiteX1-1415" fmla="*/ 5840730 w 5840730"/>
              <a:gd name="connsiteY1-1416" fmla="*/ 0 h 6887937"/>
              <a:gd name="connsiteX2-1417" fmla="*/ 5090160 w 5840730"/>
              <a:gd name="connsiteY2-1418" fmla="*/ 2775915 h 6887937"/>
              <a:gd name="connsiteX3-1419" fmla="*/ 4853940 w 5840730"/>
              <a:gd name="connsiteY3-1420" fmla="*/ 2962605 h 6887937"/>
              <a:gd name="connsiteX4-1421" fmla="*/ 4754880 w 5840730"/>
              <a:gd name="connsiteY4-1422" fmla="*/ 2692095 h 6887937"/>
              <a:gd name="connsiteX5-1423" fmla="*/ 4979670 w 5840730"/>
              <a:gd name="connsiteY5-1424" fmla="*/ 1846275 h 6887937"/>
              <a:gd name="connsiteX6-1425" fmla="*/ 4872990 w 5840730"/>
              <a:gd name="connsiteY6-1426" fmla="*/ 1571955 h 6887937"/>
              <a:gd name="connsiteX7-1427" fmla="*/ 4655820 w 5840730"/>
              <a:gd name="connsiteY7-1428" fmla="*/ 1770075 h 6887937"/>
              <a:gd name="connsiteX8-1429" fmla="*/ 3901440 w 5840730"/>
              <a:gd name="connsiteY8-1430" fmla="*/ 4696155 h 6887937"/>
              <a:gd name="connsiteX9-1431" fmla="*/ 4213860 w 5840730"/>
              <a:gd name="connsiteY9-1432" fmla="*/ 4757115 h 6887937"/>
              <a:gd name="connsiteX10-1433" fmla="*/ 4457700 w 5840730"/>
              <a:gd name="connsiteY10-1434" fmla="*/ 3842715 h 6887937"/>
              <a:gd name="connsiteX11-1435" fmla="*/ 4686300 w 5840730"/>
              <a:gd name="connsiteY11-1436" fmla="*/ 3713175 h 6887937"/>
              <a:gd name="connsiteX12-1437" fmla="*/ 4785360 w 5840730"/>
              <a:gd name="connsiteY12-1438" fmla="*/ 3926535 h 6887937"/>
              <a:gd name="connsiteX13-1439" fmla="*/ 4028621 w 5840730"/>
              <a:gd name="connsiteY13-1440" fmla="*/ 6887937 h 6887937"/>
              <a:gd name="connsiteX14-1441" fmla="*/ 0 w 5840730"/>
              <a:gd name="connsiteY14-1442" fmla="*/ 6877051 h 6887937"/>
              <a:gd name="connsiteX15-1443" fmla="*/ 0 w 5840730"/>
              <a:gd name="connsiteY15-1444" fmla="*/ 0 h 6887937"/>
              <a:gd name="connsiteX0-1445" fmla="*/ 0 w 5840730"/>
              <a:gd name="connsiteY0-1446" fmla="*/ 0 h 6887937"/>
              <a:gd name="connsiteX1-1447" fmla="*/ 5840730 w 5840730"/>
              <a:gd name="connsiteY1-1448" fmla="*/ 0 h 6887937"/>
              <a:gd name="connsiteX2-1449" fmla="*/ 5090160 w 5840730"/>
              <a:gd name="connsiteY2-1450" fmla="*/ 2775915 h 6887937"/>
              <a:gd name="connsiteX3-1451" fmla="*/ 4853940 w 5840730"/>
              <a:gd name="connsiteY3-1452" fmla="*/ 2962605 h 6887937"/>
              <a:gd name="connsiteX4-1453" fmla="*/ 4754880 w 5840730"/>
              <a:gd name="connsiteY4-1454" fmla="*/ 2692095 h 6887937"/>
              <a:gd name="connsiteX5-1455" fmla="*/ 4979670 w 5840730"/>
              <a:gd name="connsiteY5-1456" fmla="*/ 1846275 h 6887937"/>
              <a:gd name="connsiteX6-1457" fmla="*/ 4872990 w 5840730"/>
              <a:gd name="connsiteY6-1458" fmla="*/ 1571955 h 6887937"/>
              <a:gd name="connsiteX7-1459" fmla="*/ 4655820 w 5840730"/>
              <a:gd name="connsiteY7-1460" fmla="*/ 1770075 h 6887937"/>
              <a:gd name="connsiteX8-1461" fmla="*/ 3901440 w 5840730"/>
              <a:gd name="connsiteY8-1462" fmla="*/ 4696155 h 6887937"/>
              <a:gd name="connsiteX9-1463" fmla="*/ 4213860 w 5840730"/>
              <a:gd name="connsiteY9-1464" fmla="*/ 4757115 h 6887937"/>
              <a:gd name="connsiteX10-1465" fmla="*/ 4457700 w 5840730"/>
              <a:gd name="connsiteY10-1466" fmla="*/ 3842715 h 6887937"/>
              <a:gd name="connsiteX11-1467" fmla="*/ 4686300 w 5840730"/>
              <a:gd name="connsiteY11-1468" fmla="*/ 3713175 h 6887937"/>
              <a:gd name="connsiteX12-1469" fmla="*/ 4785360 w 5840730"/>
              <a:gd name="connsiteY12-1470" fmla="*/ 3926535 h 6887937"/>
              <a:gd name="connsiteX13-1471" fmla="*/ 4028621 w 5840730"/>
              <a:gd name="connsiteY13-1472" fmla="*/ 6887937 h 6887937"/>
              <a:gd name="connsiteX14-1473" fmla="*/ 0 w 5840730"/>
              <a:gd name="connsiteY14-1474" fmla="*/ 6877051 h 6887937"/>
              <a:gd name="connsiteX15-1475" fmla="*/ 0 w 5840730"/>
              <a:gd name="connsiteY15-1476" fmla="*/ 0 h 6887937"/>
              <a:gd name="connsiteX0-1477" fmla="*/ 0 w 5840730"/>
              <a:gd name="connsiteY0-1478" fmla="*/ 0 h 6887937"/>
              <a:gd name="connsiteX1-1479" fmla="*/ 5840730 w 5840730"/>
              <a:gd name="connsiteY1-1480" fmla="*/ 0 h 6887937"/>
              <a:gd name="connsiteX2-1481" fmla="*/ 5090160 w 5840730"/>
              <a:gd name="connsiteY2-1482" fmla="*/ 2775915 h 6887937"/>
              <a:gd name="connsiteX3-1483" fmla="*/ 4853940 w 5840730"/>
              <a:gd name="connsiteY3-1484" fmla="*/ 2962605 h 6887937"/>
              <a:gd name="connsiteX4-1485" fmla="*/ 4754880 w 5840730"/>
              <a:gd name="connsiteY4-1486" fmla="*/ 2692095 h 6887937"/>
              <a:gd name="connsiteX5-1487" fmla="*/ 4979670 w 5840730"/>
              <a:gd name="connsiteY5-1488" fmla="*/ 1846275 h 6887937"/>
              <a:gd name="connsiteX6-1489" fmla="*/ 4872990 w 5840730"/>
              <a:gd name="connsiteY6-1490" fmla="*/ 1571955 h 6887937"/>
              <a:gd name="connsiteX7-1491" fmla="*/ 4655820 w 5840730"/>
              <a:gd name="connsiteY7-1492" fmla="*/ 1770075 h 6887937"/>
              <a:gd name="connsiteX8-1493" fmla="*/ 3901440 w 5840730"/>
              <a:gd name="connsiteY8-1494" fmla="*/ 4696155 h 6887937"/>
              <a:gd name="connsiteX9-1495" fmla="*/ 4213860 w 5840730"/>
              <a:gd name="connsiteY9-1496" fmla="*/ 4757115 h 6887937"/>
              <a:gd name="connsiteX10-1497" fmla="*/ 4457700 w 5840730"/>
              <a:gd name="connsiteY10-1498" fmla="*/ 3842715 h 6887937"/>
              <a:gd name="connsiteX11-1499" fmla="*/ 4686300 w 5840730"/>
              <a:gd name="connsiteY11-1500" fmla="*/ 3713175 h 6887937"/>
              <a:gd name="connsiteX12-1501" fmla="*/ 4785360 w 5840730"/>
              <a:gd name="connsiteY12-1502" fmla="*/ 3926535 h 6887937"/>
              <a:gd name="connsiteX13-1503" fmla="*/ 4028621 w 5840730"/>
              <a:gd name="connsiteY13-1504" fmla="*/ 6887937 h 6887937"/>
              <a:gd name="connsiteX14-1505" fmla="*/ 0 w 5840730"/>
              <a:gd name="connsiteY14-1506" fmla="*/ 6877051 h 6887937"/>
              <a:gd name="connsiteX15-1507" fmla="*/ 0 w 5840730"/>
              <a:gd name="connsiteY15-1508" fmla="*/ 0 h 6887937"/>
              <a:gd name="connsiteX0-1509" fmla="*/ 0 w 5840730"/>
              <a:gd name="connsiteY0-1510" fmla="*/ 0 h 6887937"/>
              <a:gd name="connsiteX1-1511" fmla="*/ 5840730 w 5840730"/>
              <a:gd name="connsiteY1-1512" fmla="*/ 0 h 6887937"/>
              <a:gd name="connsiteX2-1513" fmla="*/ 5090160 w 5840730"/>
              <a:gd name="connsiteY2-1514" fmla="*/ 2775915 h 6887937"/>
              <a:gd name="connsiteX3-1515" fmla="*/ 4853940 w 5840730"/>
              <a:gd name="connsiteY3-1516" fmla="*/ 2962605 h 6887937"/>
              <a:gd name="connsiteX4-1517" fmla="*/ 4754880 w 5840730"/>
              <a:gd name="connsiteY4-1518" fmla="*/ 2692095 h 6887937"/>
              <a:gd name="connsiteX5-1519" fmla="*/ 4979670 w 5840730"/>
              <a:gd name="connsiteY5-1520" fmla="*/ 1846275 h 6887937"/>
              <a:gd name="connsiteX6-1521" fmla="*/ 4872990 w 5840730"/>
              <a:gd name="connsiteY6-1522" fmla="*/ 1571955 h 6887937"/>
              <a:gd name="connsiteX7-1523" fmla="*/ 4655820 w 5840730"/>
              <a:gd name="connsiteY7-1524" fmla="*/ 1770075 h 6887937"/>
              <a:gd name="connsiteX8-1525" fmla="*/ 3901440 w 5840730"/>
              <a:gd name="connsiteY8-1526" fmla="*/ 4696155 h 6887937"/>
              <a:gd name="connsiteX9-1527" fmla="*/ 4213860 w 5840730"/>
              <a:gd name="connsiteY9-1528" fmla="*/ 4757115 h 6887937"/>
              <a:gd name="connsiteX10-1529" fmla="*/ 4457700 w 5840730"/>
              <a:gd name="connsiteY10-1530" fmla="*/ 3842715 h 6887937"/>
              <a:gd name="connsiteX11-1531" fmla="*/ 4686300 w 5840730"/>
              <a:gd name="connsiteY11-1532" fmla="*/ 3713175 h 6887937"/>
              <a:gd name="connsiteX12-1533" fmla="*/ 4785360 w 5840730"/>
              <a:gd name="connsiteY12-1534" fmla="*/ 3926535 h 6887937"/>
              <a:gd name="connsiteX13-1535" fmla="*/ 4028621 w 5840730"/>
              <a:gd name="connsiteY13-1536" fmla="*/ 6887937 h 6887937"/>
              <a:gd name="connsiteX14-1537" fmla="*/ 0 w 5840730"/>
              <a:gd name="connsiteY14-1538" fmla="*/ 6877051 h 6887937"/>
              <a:gd name="connsiteX15-1539" fmla="*/ 0 w 5840730"/>
              <a:gd name="connsiteY15-1540" fmla="*/ 0 h 6887937"/>
              <a:gd name="connsiteX0-1541" fmla="*/ 0 w 5840730"/>
              <a:gd name="connsiteY0-1542" fmla="*/ 0 h 6887937"/>
              <a:gd name="connsiteX1-1543" fmla="*/ 5840730 w 5840730"/>
              <a:gd name="connsiteY1-1544" fmla="*/ 0 h 6887937"/>
              <a:gd name="connsiteX2-1545" fmla="*/ 5090160 w 5840730"/>
              <a:gd name="connsiteY2-1546" fmla="*/ 2775915 h 6887937"/>
              <a:gd name="connsiteX3-1547" fmla="*/ 4853940 w 5840730"/>
              <a:gd name="connsiteY3-1548" fmla="*/ 2962605 h 6887937"/>
              <a:gd name="connsiteX4-1549" fmla="*/ 4754880 w 5840730"/>
              <a:gd name="connsiteY4-1550" fmla="*/ 2692095 h 6887937"/>
              <a:gd name="connsiteX5-1551" fmla="*/ 4979670 w 5840730"/>
              <a:gd name="connsiteY5-1552" fmla="*/ 1846275 h 6887937"/>
              <a:gd name="connsiteX6-1553" fmla="*/ 4872990 w 5840730"/>
              <a:gd name="connsiteY6-1554" fmla="*/ 1571955 h 6887937"/>
              <a:gd name="connsiteX7-1555" fmla="*/ 4655820 w 5840730"/>
              <a:gd name="connsiteY7-1556" fmla="*/ 1770075 h 6887937"/>
              <a:gd name="connsiteX8-1557" fmla="*/ 3901440 w 5840730"/>
              <a:gd name="connsiteY8-1558" fmla="*/ 4696155 h 6887937"/>
              <a:gd name="connsiteX9-1559" fmla="*/ 4213860 w 5840730"/>
              <a:gd name="connsiteY9-1560" fmla="*/ 4757115 h 6887937"/>
              <a:gd name="connsiteX10-1561" fmla="*/ 4457700 w 5840730"/>
              <a:gd name="connsiteY10-1562" fmla="*/ 3842715 h 6887937"/>
              <a:gd name="connsiteX11-1563" fmla="*/ 4686300 w 5840730"/>
              <a:gd name="connsiteY11-1564" fmla="*/ 3713175 h 6887937"/>
              <a:gd name="connsiteX12-1565" fmla="*/ 4785360 w 5840730"/>
              <a:gd name="connsiteY12-1566" fmla="*/ 3926535 h 6887937"/>
              <a:gd name="connsiteX13-1567" fmla="*/ 4028621 w 5840730"/>
              <a:gd name="connsiteY13-1568" fmla="*/ 6887937 h 6887937"/>
              <a:gd name="connsiteX14-1569" fmla="*/ 0 w 5840730"/>
              <a:gd name="connsiteY14-1570" fmla="*/ 6877051 h 6887937"/>
              <a:gd name="connsiteX15-1571" fmla="*/ 0 w 5840730"/>
              <a:gd name="connsiteY15-1572" fmla="*/ 0 h 6887937"/>
              <a:gd name="connsiteX0-1573" fmla="*/ 0 w 5840730"/>
              <a:gd name="connsiteY0-1574" fmla="*/ 0 h 6887937"/>
              <a:gd name="connsiteX1-1575" fmla="*/ 5840730 w 5840730"/>
              <a:gd name="connsiteY1-1576" fmla="*/ 0 h 6887937"/>
              <a:gd name="connsiteX2-1577" fmla="*/ 5090160 w 5840730"/>
              <a:gd name="connsiteY2-1578" fmla="*/ 2775915 h 6887937"/>
              <a:gd name="connsiteX3-1579" fmla="*/ 4853940 w 5840730"/>
              <a:gd name="connsiteY3-1580" fmla="*/ 2962605 h 6887937"/>
              <a:gd name="connsiteX4-1581" fmla="*/ 4754880 w 5840730"/>
              <a:gd name="connsiteY4-1582" fmla="*/ 2692095 h 6887937"/>
              <a:gd name="connsiteX5-1583" fmla="*/ 4979670 w 5840730"/>
              <a:gd name="connsiteY5-1584" fmla="*/ 1846275 h 6887937"/>
              <a:gd name="connsiteX6-1585" fmla="*/ 4872990 w 5840730"/>
              <a:gd name="connsiteY6-1586" fmla="*/ 1571955 h 6887937"/>
              <a:gd name="connsiteX7-1587" fmla="*/ 4655820 w 5840730"/>
              <a:gd name="connsiteY7-1588" fmla="*/ 1770075 h 6887937"/>
              <a:gd name="connsiteX8-1589" fmla="*/ 3901440 w 5840730"/>
              <a:gd name="connsiteY8-1590" fmla="*/ 4696155 h 6887937"/>
              <a:gd name="connsiteX9-1591" fmla="*/ 4213860 w 5840730"/>
              <a:gd name="connsiteY9-1592" fmla="*/ 4757115 h 6887937"/>
              <a:gd name="connsiteX10-1593" fmla="*/ 4457700 w 5840730"/>
              <a:gd name="connsiteY10-1594" fmla="*/ 3842715 h 6887937"/>
              <a:gd name="connsiteX11-1595" fmla="*/ 4686300 w 5840730"/>
              <a:gd name="connsiteY11-1596" fmla="*/ 3713175 h 6887937"/>
              <a:gd name="connsiteX12-1597" fmla="*/ 4785360 w 5840730"/>
              <a:gd name="connsiteY12-1598" fmla="*/ 3926535 h 6887937"/>
              <a:gd name="connsiteX13-1599" fmla="*/ 4028621 w 5840730"/>
              <a:gd name="connsiteY13-1600" fmla="*/ 6887937 h 6887937"/>
              <a:gd name="connsiteX14-1601" fmla="*/ 0 w 5840730"/>
              <a:gd name="connsiteY14-1602" fmla="*/ 6877051 h 6887937"/>
              <a:gd name="connsiteX15-1603" fmla="*/ 0 w 5840730"/>
              <a:gd name="connsiteY15-1604" fmla="*/ 0 h 6887937"/>
              <a:gd name="connsiteX0-1605" fmla="*/ 0 w 5840730"/>
              <a:gd name="connsiteY0-1606" fmla="*/ 0 h 6887937"/>
              <a:gd name="connsiteX1-1607" fmla="*/ 5840730 w 5840730"/>
              <a:gd name="connsiteY1-1608" fmla="*/ 0 h 6887937"/>
              <a:gd name="connsiteX2-1609" fmla="*/ 5090160 w 5840730"/>
              <a:gd name="connsiteY2-1610" fmla="*/ 2775915 h 6887937"/>
              <a:gd name="connsiteX3-1611" fmla="*/ 4853940 w 5840730"/>
              <a:gd name="connsiteY3-1612" fmla="*/ 2962605 h 6887937"/>
              <a:gd name="connsiteX4-1613" fmla="*/ 4754880 w 5840730"/>
              <a:gd name="connsiteY4-1614" fmla="*/ 2692095 h 6887937"/>
              <a:gd name="connsiteX5-1615" fmla="*/ 4979670 w 5840730"/>
              <a:gd name="connsiteY5-1616" fmla="*/ 1846275 h 6887937"/>
              <a:gd name="connsiteX6-1617" fmla="*/ 4872990 w 5840730"/>
              <a:gd name="connsiteY6-1618" fmla="*/ 1571955 h 6887937"/>
              <a:gd name="connsiteX7-1619" fmla="*/ 4655820 w 5840730"/>
              <a:gd name="connsiteY7-1620" fmla="*/ 1770075 h 6887937"/>
              <a:gd name="connsiteX8-1621" fmla="*/ 3901440 w 5840730"/>
              <a:gd name="connsiteY8-1622" fmla="*/ 4696155 h 6887937"/>
              <a:gd name="connsiteX9-1623" fmla="*/ 4213860 w 5840730"/>
              <a:gd name="connsiteY9-1624" fmla="*/ 4757115 h 6887937"/>
              <a:gd name="connsiteX10-1625" fmla="*/ 4457700 w 5840730"/>
              <a:gd name="connsiteY10-1626" fmla="*/ 3842715 h 6887937"/>
              <a:gd name="connsiteX11-1627" fmla="*/ 4686300 w 5840730"/>
              <a:gd name="connsiteY11-1628" fmla="*/ 3713175 h 6887937"/>
              <a:gd name="connsiteX12-1629" fmla="*/ 4785360 w 5840730"/>
              <a:gd name="connsiteY12-1630" fmla="*/ 3926535 h 6887937"/>
              <a:gd name="connsiteX13-1631" fmla="*/ 4028621 w 5840730"/>
              <a:gd name="connsiteY13-1632" fmla="*/ 6887937 h 6887937"/>
              <a:gd name="connsiteX14-1633" fmla="*/ 0 w 5840730"/>
              <a:gd name="connsiteY14-1634" fmla="*/ 6877051 h 6887937"/>
              <a:gd name="connsiteX15-1635" fmla="*/ 0 w 5840730"/>
              <a:gd name="connsiteY15-1636" fmla="*/ 0 h 6887937"/>
              <a:gd name="connsiteX0-1637" fmla="*/ 0 w 5840730"/>
              <a:gd name="connsiteY0-1638" fmla="*/ 0 h 6887937"/>
              <a:gd name="connsiteX1-1639" fmla="*/ 5840730 w 5840730"/>
              <a:gd name="connsiteY1-1640" fmla="*/ 0 h 6887937"/>
              <a:gd name="connsiteX2-1641" fmla="*/ 5090160 w 5840730"/>
              <a:gd name="connsiteY2-1642" fmla="*/ 2775915 h 6887937"/>
              <a:gd name="connsiteX3-1643" fmla="*/ 4853940 w 5840730"/>
              <a:gd name="connsiteY3-1644" fmla="*/ 2962605 h 6887937"/>
              <a:gd name="connsiteX4-1645" fmla="*/ 4754880 w 5840730"/>
              <a:gd name="connsiteY4-1646" fmla="*/ 2692095 h 6887937"/>
              <a:gd name="connsiteX5-1647" fmla="*/ 4979670 w 5840730"/>
              <a:gd name="connsiteY5-1648" fmla="*/ 1846275 h 6887937"/>
              <a:gd name="connsiteX6-1649" fmla="*/ 4872990 w 5840730"/>
              <a:gd name="connsiteY6-1650" fmla="*/ 1571955 h 6887937"/>
              <a:gd name="connsiteX7-1651" fmla="*/ 4655820 w 5840730"/>
              <a:gd name="connsiteY7-1652" fmla="*/ 1770075 h 6887937"/>
              <a:gd name="connsiteX8-1653" fmla="*/ 3901440 w 5840730"/>
              <a:gd name="connsiteY8-1654" fmla="*/ 4696155 h 6887937"/>
              <a:gd name="connsiteX9-1655" fmla="*/ 4213860 w 5840730"/>
              <a:gd name="connsiteY9-1656" fmla="*/ 4757115 h 6887937"/>
              <a:gd name="connsiteX10-1657" fmla="*/ 4457700 w 5840730"/>
              <a:gd name="connsiteY10-1658" fmla="*/ 3842715 h 6887937"/>
              <a:gd name="connsiteX11-1659" fmla="*/ 4686300 w 5840730"/>
              <a:gd name="connsiteY11-1660" fmla="*/ 3713175 h 6887937"/>
              <a:gd name="connsiteX12-1661" fmla="*/ 4785360 w 5840730"/>
              <a:gd name="connsiteY12-1662" fmla="*/ 3926535 h 6887937"/>
              <a:gd name="connsiteX13-1663" fmla="*/ 4028621 w 5840730"/>
              <a:gd name="connsiteY13-1664" fmla="*/ 6887937 h 6887937"/>
              <a:gd name="connsiteX14-1665" fmla="*/ 0 w 5840730"/>
              <a:gd name="connsiteY14-1666" fmla="*/ 6877051 h 6887937"/>
              <a:gd name="connsiteX15-1667" fmla="*/ 0 w 5840730"/>
              <a:gd name="connsiteY15-1668" fmla="*/ 0 h 6887937"/>
              <a:gd name="connsiteX0-1669" fmla="*/ 0 w 5840730"/>
              <a:gd name="connsiteY0-1670" fmla="*/ 0 h 6887937"/>
              <a:gd name="connsiteX1-1671" fmla="*/ 5840730 w 5840730"/>
              <a:gd name="connsiteY1-1672" fmla="*/ 0 h 6887937"/>
              <a:gd name="connsiteX2-1673" fmla="*/ 5090160 w 5840730"/>
              <a:gd name="connsiteY2-1674" fmla="*/ 2775915 h 6887937"/>
              <a:gd name="connsiteX3-1675" fmla="*/ 4853940 w 5840730"/>
              <a:gd name="connsiteY3-1676" fmla="*/ 2962605 h 6887937"/>
              <a:gd name="connsiteX4-1677" fmla="*/ 4754880 w 5840730"/>
              <a:gd name="connsiteY4-1678" fmla="*/ 2692095 h 6887937"/>
              <a:gd name="connsiteX5-1679" fmla="*/ 4979670 w 5840730"/>
              <a:gd name="connsiteY5-1680" fmla="*/ 1846275 h 6887937"/>
              <a:gd name="connsiteX6-1681" fmla="*/ 4872990 w 5840730"/>
              <a:gd name="connsiteY6-1682" fmla="*/ 1571955 h 6887937"/>
              <a:gd name="connsiteX7-1683" fmla="*/ 4655820 w 5840730"/>
              <a:gd name="connsiteY7-1684" fmla="*/ 1770075 h 6887937"/>
              <a:gd name="connsiteX8-1685" fmla="*/ 3901440 w 5840730"/>
              <a:gd name="connsiteY8-1686" fmla="*/ 4696155 h 6887937"/>
              <a:gd name="connsiteX9-1687" fmla="*/ 4213860 w 5840730"/>
              <a:gd name="connsiteY9-1688" fmla="*/ 4757115 h 6887937"/>
              <a:gd name="connsiteX10-1689" fmla="*/ 4457700 w 5840730"/>
              <a:gd name="connsiteY10-1690" fmla="*/ 3842715 h 6887937"/>
              <a:gd name="connsiteX11-1691" fmla="*/ 4686300 w 5840730"/>
              <a:gd name="connsiteY11-1692" fmla="*/ 3713175 h 6887937"/>
              <a:gd name="connsiteX12-1693" fmla="*/ 4785360 w 5840730"/>
              <a:gd name="connsiteY12-1694" fmla="*/ 3926535 h 6887937"/>
              <a:gd name="connsiteX13-1695" fmla="*/ 4028621 w 5840730"/>
              <a:gd name="connsiteY13-1696" fmla="*/ 6887937 h 6887937"/>
              <a:gd name="connsiteX14-1697" fmla="*/ 0 w 5840730"/>
              <a:gd name="connsiteY14-1698" fmla="*/ 6877051 h 6887937"/>
              <a:gd name="connsiteX15-1699" fmla="*/ 0 w 5840730"/>
              <a:gd name="connsiteY15-1700" fmla="*/ 0 h 6887937"/>
              <a:gd name="connsiteX0-1701" fmla="*/ 0 w 5840730"/>
              <a:gd name="connsiteY0-1702" fmla="*/ 0 h 6887937"/>
              <a:gd name="connsiteX1-1703" fmla="*/ 5840730 w 5840730"/>
              <a:gd name="connsiteY1-1704" fmla="*/ 0 h 6887937"/>
              <a:gd name="connsiteX2-1705" fmla="*/ 5090160 w 5840730"/>
              <a:gd name="connsiteY2-1706" fmla="*/ 2775915 h 6887937"/>
              <a:gd name="connsiteX3-1707" fmla="*/ 4853940 w 5840730"/>
              <a:gd name="connsiteY3-1708" fmla="*/ 2962605 h 6887937"/>
              <a:gd name="connsiteX4-1709" fmla="*/ 4754880 w 5840730"/>
              <a:gd name="connsiteY4-1710" fmla="*/ 2692095 h 6887937"/>
              <a:gd name="connsiteX5-1711" fmla="*/ 4979670 w 5840730"/>
              <a:gd name="connsiteY5-1712" fmla="*/ 1846275 h 6887937"/>
              <a:gd name="connsiteX6-1713" fmla="*/ 4872990 w 5840730"/>
              <a:gd name="connsiteY6-1714" fmla="*/ 1571955 h 6887937"/>
              <a:gd name="connsiteX7-1715" fmla="*/ 4655820 w 5840730"/>
              <a:gd name="connsiteY7-1716" fmla="*/ 1770075 h 6887937"/>
              <a:gd name="connsiteX8-1717" fmla="*/ 3901440 w 5840730"/>
              <a:gd name="connsiteY8-1718" fmla="*/ 4696155 h 6887937"/>
              <a:gd name="connsiteX9-1719" fmla="*/ 4213860 w 5840730"/>
              <a:gd name="connsiteY9-1720" fmla="*/ 4757115 h 6887937"/>
              <a:gd name="connsiteX10-1721" fmla="*/ 4457700 w 5840730"/>
              <a:gd name="connsiteY10-1722" fmla="*/ 3842715 h 6887937"/>
              <a:gd name="connsiteX11-1723" fmla="*/ 4686300 w 5840730"/>
              <a:gd name="connsiteY11-1724" fmla="*/ 3713175 h 6887937"/>
              <a:gd name="connsiteX12-1725" fmla="*/ 4785360 w 5840730"/>
              <a:gd name="connsiteY12-1726" fmla="*/ 3926535 h 6887937"/>
              <a:gd name="connsiteX13-1727" fmla="*/ 4028621 w 5840730"/>
              <a:gd name="connsiteY13-1728" fmla="*/ 6887937 h 6887937"/>
              <a:gd name="connsiteX14-1729" fmla="*/ 0 w 5840730"/>
              <a:gd name="connsiteY14-1730" fmla="*/ 6877051 h 6887937"/>
              <a:gd name="connsiteX15-1731" fmla="*/ 0 w 5840730"/>
              <a:gd name="connsiteY15-1732" fmla="*/ 0 h 6887937"/>
              <a:gd name="connsiteX0-1733" fmla="*/ 0 w 5840730"/>
              <a:gd name="connsiteY0-1734" fmla="*/ 0 h 6887937"/>
              <a:gd name="connsiteX1-1735" fmla="*/ 5840730 w 5840730"/>
              <a:gd name="connsiteY1-1736" fmla="*/ 0 h 6887937"/>
              <a:gd name="connsiteX2-1737" fmla="*/ 5090160 w 5840730"/>
              <a:gd name="connsiteY2-1738" fmla="*/ 2775915 h 6887937"/>
              <a:gd name="connsiteX3-1739" fmla="*/ 4853940 w 5840730"/>
              <a:gd name="connsiteY3-1740" fmla="*/ 2962605 h 6887937"/>
              <a:gd name="connsiteX4-1741" fmla="*/ 4754880 w 5840730"/>
              <a:gd name="connsiteY4-1742" fmla="*/ 2692095 h 6887937"/>
              <a:gd name="connsiteX5-1743" fmla="*/ 4979670 w 5840730"/>
              <a:gd name="connsiteY5-1744" fmla="*/ 1846275 h 6887937"/>
              <a:gd name="connsiteX6-1745" fmla="*/ 4872990 w 5840730"/>
              <a:gd name="connsiteY6-1746" fmla="*/ 1571955 h 6887937"/>
              <a:gd name="connsiteX7-1747" fmla="*/ 4655820 w 5840730"/>
              <a:gd name="connsiteY7-1748" fmla="*/ 1770075 h 6887937"/>
              <a:gd name="connsiteX8-1749" fmla="*/ 3901440 w 5840730"/>
              <a:gd name="connsiteY8-1750" fmla="*/ 4696155 h 6887937"/>
              <a:gd name="connsiteX9-1751" fmla="*/ 4213860 w 5840730"/>
              <a:gd name="connsiteY9-1752" fmla="*/ 4757115 h 6887937"/>
              <a:gd name="connsiteX10-1753" fmla="*/ 4457700 w 5840730"/>
              <a:gd name="connsiteY10-1754" fmla="*/ 3842715 h 6887937"/>
              <a:gd name="connsiteX11-1755" fmla="*/ 4686300 w 5840730"/>
              <a:gd name="connsiteY11-1756" fmla="*/ 3713175 h 6887937"/>
              <a:gd name="connsiteX12-1757" fmla="*/ 4785360 w 5840730"/>
              <a:gd name="connsiteY12-1758" fmla="*/ 3926535 h 6887937"/>
              <a:gd name="connsiteX13-1759" fmla="*/ 4028621 w 5840730"/>
              <a:gd name="connsiteY13-1760" fmla="*/ 6887937 h 6887937"/>
              <a:gd name="connsiteX14-1761" fmla="*/ 0 w 5840730"/>
              <a:gd name="connsiteY14-1762" fmla="*/ 6877051 h 6887937"/>
              <a:gd name="connsiteX15-1763" fmla="*/ 0 w 5840730"/>
              <a:gd name="connsiteY15-1764" fmla="*/ 0 h 6887937"/>
              <a:gd name="connsiteX0-1765" fmla="*/ 0 w 5840730"/>
              <a:gd name="connsiteY0-1766" fmla="*/ 0 h 6887937"/>
              <a:gd name="connsiteX1-1767" fmla="*/ 5840730 w 5840730"/>
              <a:gd name="connsiteY1-1768" fmla="*/ 0 h 6887937"/>
              <a:gd name="connsiteX2-1769" fmla="*/ 5090160 w 5840730"/>
              <a:gd name="connsiteY2-1770" fmla="*/ 2775915 h 6887937"/>
              <a:gd name="connsiteX3-1771" fmla="*/ 4853940 w 5840730"/>
              <a:gd name="connsiteY3-1772" fmla="*/ 2962605 h 6887937"/>
              <a:gd name="connsiteX4-1773" fmla="*/ 4754880 w 5840730"/>
              <a:gd name="connsiteY4-1774" fmla="*/ 2692095 h 6887937"/>
              <a:gd name="connsiteX5-1775" fmla="*/ 4979670 w 5840730"/>
              <a:gd name="connsiteY5-1776" fmla="*/ 1846275 h 6887937"/>
              <a:gd name="connsiteX6-1777" fmla="*/ 4872990 w 5840730"/>
              <a:gd name="connsiteY6-1778" fmla="*/ 1571955 h 6887937"/>
              <a:gd name="connsiteX7-1779" fmla="*/ 4655820 w 5840730"/>
              <a:gd name="connsiteY7-1780" fmla="*/ 1770075 h 6887937"/>
              <a:gd name="connsiteX8-1781" fmla="*/ 3901440 w 5840730"/>
              <a:gd name="connsiteY8-1782" fmla="*/ 4696155 h 6887937"/>
              <a:gd name="connsiteX9-1783" fmla="*/ 4213860 w 5840730"/>
              <a:gd name="connsiteY9-1784" fmla="*/ 4757115 h 6887937"/>
              <a:gd name="connsiteX10-1785" fmla="*/ 4457700 w 5840730"/>
              <a:gd name="connsiteY10-1786" fmla="*/ 3842715 h 6887937"/>
              <a:gd name="connsiteX11-1787" fmla="*/ 4686300 w 5840730"/>
              <a:gd name="connsiteY11-1788" fmla="*/ 3713175 h 6887937"/>
              <a:gd name="connsiteX12-1789" fmla="*/ 4785360 w 5840730"/>
              <a:gd name="connsiteY12-1790" fmla="*/ 3926535 h 6887937"/>
              <a:gd name="connsiteX13-1791" fmla="*/ 4028621 w 5840730"/>
              <a:gd name="connsiteY13-1792" fmla="*/ 6887937 h 6887937"/>
              <a:gd name="connsiteX14-1793" fmla="*/ 0 w 5840730"/>
              <a:gd name="connsiteY14-1794" fmla="*/ 6877051 h 6887937"/>
              <a:gd name="connsiteX15-1795" fmla="*/ 0 w 5840730"/>
              <a:gd name="connsiteY15-1796" fmla="*/ 0 h 6887937"/>
              <a:gd name="connsiteX0-1797" fmla="*/ 0 w 5840730"/>
              <a:gd name="connsiteY0-1798" fmla="*/ 0 h 6887937"/>
              <a:gd name="connsiteX1-1799" fmla="*/ 5840730 w 5840730"/>
              <a:gd name="connsiteY1-1800" fmla="*/ 0 h 6887937"/>
              <a:gd name="connsiteX2-1801" fmla="*/ 5090160 w 5840730"/>
              <a:gd name="connsiteY2-1802" fmla="*/ 2775915 h 6887937"/>
              <a:gd name="connsiteX3-1803" fmla="*/ 4853940 w 5840730"/>
              <a:gd name="connsiteY3-1804" fmla="*/ 2962605 h 6887937"/>
              <a:gd name="connsiteX4-1805" fmla="*/ 4754880 w 5840730"/>
              <a:gd name="connsiteY4-1806" fmla="*/ 2692095 h 6887937"/>
              <a:gd name="connsiteX5-1807" fmla="*/ 4979670 w 5840730"/>
              <a:gd name="connsiteY5-1808" fmla="*/ 1846275 h 6887937"/>
              <a:gd name="connsiteX6-1809" fmla="*/ 4872990 w 5840730"/>
              <a:gd name="connsiteY6-1810" fmla="*/ 1571955 h 6887937"/>
              <a:gd name="connsiteX7-1811" fmla="*/ 4655820 w 5840730"/>
              <a:gd name="connsiteY7-1812" fmla="*/ 1770075 h 6887937"/>
              <a:gd name="connsiteX8-1813" fmla="*/ 3901440 w 5840730"/>
              <a:gd name="connsiteY8-1814" fmla="*/ 4696155 h 6887937"/>
              <a:gd name="connsiteX9-1815" fmla="*/ 4213860 w 5840730"/>
              <a:gd name="connsiteY9-1816" fmla="*/ 4757115 h 6887937"/>
              <a:gd name="connsiteX10-1817" fmla="*/ 4457700 w 5840730"/>
              <a:gd name="connsiteY10-1818" fmla="*/ 3842715 h 6887937"/>
              <a:gd name="connsiteX11-1819" fmla="*/ 4686300 w 5840730"/>
              <a:gd name="connsiteY11-1820" fmla="*/ 3713175 h 6887937"/>
              <a:gd name="connsiteX12-1821" fmla="*/ 4785360 w 5840730"/>
              <a:gd name="connsiteY12-1822" fmla="*/ 3926535 h 6887937"/>
              <a:gd name="connsiteX13-1823" fmla="*/ 4028621 w 5840730"/>
              <a:gd name="connsiteY13-1824" fmla="*/ 6887937 h 6887937"/>
              <a:gd name="connsiteX14-1825" fmla="*/ 0 w 5840730"/>
              <a:gd name="connsiteY14-1826" fmla="*/ 6877051 h 6887937"/>
              <a:gd name="connsiteX15-1827" fmla="*/ 0 w 5840730"/>
              <a:gd name="connsiteY15-1828" fmla="*/ 0 h 6887937"/>
              <a:gd name="connsiteX0-1829" fmla="*/ 0 w 5840730"/>
              <a:gd name="connsiteY0-1830" fmla="*/ 0 h 6887937"/>
              <a:gd name="connsiteX1-1831" fmla="*/ 5840730 w 5840730"/>
              <a:gd name="connsiteY1-1832" fmla="*/ 0 h 6887937"/>
              <a:gd name="connsiteX2-1833" fmla="*/ 5090160 w 5840730"/>
              <a:gd name="connsiteY2-1834" fmla="*/ 2775915 h 6887937"/>
              <a:gd name="connsiteX3-1835" fmla="*/ 4853940 w 5840730"/>
              <a:gd name="connsiteY3-1836" fmla="*/ 2962605 h 6887937"/>
              <a:gd name="connsiteX4-1837" fmla="*/ 4754880 w 5840730"/>
              <a:gd name="connsiteY4-1838" fmla="*/ 2692095 h 6887937"/>
              <a:gd name="connsiteX5-1839" fmla="*/ 4979670 w 5840730"/>
              <a:gd name="connsiteY5-1840" fmla="*/ 1846275 h 6887937"/>
              <a:gd name="connsiteX6-1841" fmla="*/ 4872990 w 5840730"/>
              <a:gd name="connsiteY6-1842" fmla="*/ 1571955 h 6887937"/>
              <a:gd name="connsiteX7-1843" fmla="*/ 4655820 w 5840730"/>
              <a:gd name="connsiteY7-1844" fmla="*/ 1770075 h 6887937"/>
              <a:gd name="connsiteX8-1845" fmla="*/ 3901440 w 5840730"/>
              <a:gd name="connsiteY8-1846" fmla="*/ 4696155 h 6887937"/>
              <a:gd name="connsiteX9-1847" fmla="*/ 4213860 w 5840730"/>
              <a:gd name="connsiteY9-1848" fmla="*/ 4757115 h 6887937"/>
              <a:gd name="connsiteX10-1849" fmla="*/ 4457700 w 5840730"/>
              <a:gd name="connsiteY10-1850" fmla="*/ 3842715 h 6887937"/>
              <a:gd name="connsiteX11-1851" fmla="*/ 4686300 w 5840730"/>
              <a:gd name="connsiteY11-1852" fmla="*/ 3713175 h 6887937"/>
              <a:gd name="connsiteX12-1853" fmla="*/ 4785360 w 5840730"/>
              <a:gd name="connsiteY12-1854" fmla="*/ 3926535 h 6887937"/>
              <a:gd name="connsiteX13-1855" fmla="*/ 4028621 w 5840730"/>
              <a:gd name="connsiteY13-1856" fmla="*/ 6887937 h 6887937"/>
              <a:gd name="connsiteX14-1857" fmla="*/ 0 w 5840730"/>
              <a:gd name="connsiteY14-1858" fmla="*/ 6877051 h 6887937"/>
              <a:gd name="connsiteX15-1859" fmla="*/ 0 w 5840730"/>
              <a:gd name="connsiteY15-1860" fmla="*/ 0 h 6887937"/>
              <a:gd name="connsiteX0-1861" fmla="*/ 0 w 5840730"/>
              <a:gd name="connsiteY0-1862" fmla="*/ 0 h 6887937"/>
              <a:gd name="connsiteX1-1863" fmla="*/ 5840730 w 5840730"/>
              <a:gd name="connsiteY1-1864" fmla="*/ 0 h 6887937"/>
              <a:gd name="connsiteX2-1865" fmla="*/ 5090160 w 5840730"/>
              <a:gd name="connsiteY2-1866" fmla="*/ 2775915 h 6887937"/>
              <a:gd name="connsiteX3-1867" fmla="*/ 4853940 w 5840730"/>
              <a:gd name="connsiteY3-1868" fmla="*/ 2962605 h 6887937"/>
              <a:gd name="connsiteX4-1869" fmla="*/ 4754880 w 5840730"/>
              <a:gd name="connsiteY4-1870" fmla="*/ 2692095 h 6887937"/>
              <a:gd name="connsiteX5-1871" fmla="*/ 4979670 w 5840730"/>
              <a:gd name="connsiteY5-1872" fmla="*/ 1846275 h 6887937"/>
              <a:gd name="connsiteX6-1873" fmla="*/ 4872990 w 5840730"/>
              <a:gd name="connsiteY6-1874" fmla="*/ 1571955 h 6887937"/>
              <a:gd name="connsiteX7-1875" fmla="*/ 4655820 w 5840730"/>
              <a:gd name="connsiteY7-1876" fmla="*/ 1770075 h 6887937"/>
              <a:gd name="connsiteX8-1877" fmla="*/ 3901440 w 5840730"/>
              <a:gd name="connsiteY8-1878" fmla="*/ 4696155 h 6887937"/>
              <a:gd name="connsiteX9-1879" fmla="*/ 4213860 w 5840730"/>
              <a:gd name="connsiteY9-1880" fmla="*/ 4757115 h 6887937"/>
              <a:gd name="connsiteX10-1881" fmla="*/ 4457700 w 5840730"/>
              <a:gd name="connsiteY10-1882" fmla="*/ 3842715 h 6887937"/>
              <a:gd name="connsiteX11-1883" fmla="*/ 4686300 w 5840730"/>
              <a:gd name="connsiteY11-1884" fmla="*/ 3713175 h 6887937"/>
              <a:gd name="connsiteX12-1885" fmla="*/ 4785360 w 5840730"/>
              <a:gd name="connsiteY12-1886" fmla="*/ 3926535 h 6887937"/>
              <a:gd name="connsiteX13-1887" fmla="*/ 4028621 w 5840730"/>
              <a:gd name="connsiteY13-1888" fmla="*/ 6887937 h 6887937"/>
              <a:gd name="connsiteX14-1889" fmla="*/ 0 w 5840730"/>
              <a:gd name="connsiteY14-1890" fmla="*/ 6877051 h 6887937"/>
              <a:gd name="connsiteX15-1891" fmla="*/ 0 w 5840730"/>
              <a:gd name="connsiteY15-1892" fmla="*/ 0 h 6887937"/>
              <a:gd name="connsiteX0-1893" fmla="*/ 0 w 5840730"/>
              <a:gd name="connsiteY0-1894" fmla="*/ 0 h 6887937"/>
              <a:gd name="connsiteX1-1895" fmla="*/ 5840730 w 5840730"/>
              <a:gd name="connsiteY1-1896" fmla="*/ 0 h 6887937"/>
              <a:gd name="connsiteX2-1897" fmla="*/ 5090160 w 5840730"/>
              <a:gd name="connsiteY2-1898" fmla="*/ 2775915 h 6887937"/>
              <a:gd name="connsiteX3-1899" fmla="*/ 4853940 w 5840730"/>
              <a:gd name="connsiteY3-1900" fmla="*/ 2962605 h 6887937"/>
              <a:gd name="connsiteX4-1901" fmla="*/ 4754880 w 5840730"/>
              <a:gd name="connsiteY4-1902" fmla="*/ 2692095 h 6887937"/>
              <a:gd name="connsiteX5-1903" fmla="*/ 4979670 w 5840730"/>
              <a:gd name="connsiteY5-1904" fmla="*/ 1846275 h 6887937"/>
              <a:gd name="connsiteX6-1905" fmla="*/ 4872990 w 5840730"/>
              <a:gd name="connsiteY6-1906" fmla="*/ 1571955 h 6887937"/>
              <a:gd name="connsiteX7-1907" fmla="*/ 4655820 w 5840730"/>
              <a:gd name="connsiteY7-1908" fmla="*/ 1770075 h 6887937"/>
              <a:gd name="connsiteX8-1909" fmla="*/ 3901440 w 5840730"/>
              <a:gd name="connsiteY8-1910" fmla="*/ 4696155 h 6887937"/>
              <a:gd name="connsiteX9-1911" fmla="*/ 3992880 w 5840730"/>
              <a:gd name="connsiteY9-1912" fmla="*/ 4905705 h 6887937"/>
              <a:gd name="connsiteX10-1913" fmla="*/ 4213860 w 5840730"/>
              <a:gd name="connsiteY10-1914" fmla="*/ 4757115 h 6887937"/>
              <a:gd name="connsiteX11-1915" fmla="*/ 4457700 w 5840730"/>
              <a:gd name="connsiteY11-1916" fmla="*/ 3842715 h 6887937"/>
              <a:gd name="connsiteX12-1917" fmla="*/ 4686300 w 5840730"/>
              <a:gd name="connsiteY12-1918" fmla="*/ 3713175 h 6887937"/>
              <a:gd name="connsiteX13-1919" fmla="*/ 4785360 w 5840730"/>
              <a:gd name="connsiteY13-1920" fmla="*/ 3926535 h 6887937"/>
              <a:gd name="connsiteX14-1921" fmla="*/ 4028621 w 5840730"/>
              <a:gd name="connsiteY14-1922" fmla="*/ 6887937 h 6887937"/>
              <a:gd name="connsiteX15-1923" fmla="*/ 0 w 5840730"/>
              <a:gd name="connsiteY15-1924" fmla="*/ 6877051 h 6887937"/>
              <a:gd name="connsiteX16" fmla="*/ 0 w 5840730"/>
              <a:gd name="connsiteY16" fmla="*/ 0 h 6887937"/>
              <a:gd name="connsiteX0-1925" fmla="*/ 0 w 5840730"/>
              <a:gd name="connsiteY0-1926" fmla="*/ 0 h 6887937"/>
              <a:gd name="connsiteX1-1927" fmla="*/ 5840730 w 5840730"/>
              <a:gd name="connsiteY1-1928" fmla="*/ 0 h 6887937"/>
              <a:gd name="connsiteX2-1929" fmla="*/ 5090160 w 5840730"/>
              <a:gd name="connsiteY2-1930" fmla="*/ 2775915 h 6887937"/>
              <a:gd name="connsiteX3-1931" fmla="*/ 4853940 w 5840730"/>
              <a:gd name="connsiteY3-1932" fmla="*/ 2962605 h 6887937"/>
              <a:gd name="connsiteX4-1933" fmla="*/ 4754880 w 5840730"/>
              <a:gd name="connsiteY4-1934" fmla="*/ 2692095 h 6887937"/>
              <a:gd name="connsiteX5-1935" fmla="*/ 4979670 w 5840730"/>
              <a:gd name="connsiteY5-1936" fmla="*/ 1846275 h 6887937"/>
              <a:gd name="connsiteX6-1937" fmla="*/ 4872990 w 5840730"/>
              <a:gd name="connsiteY6-1938" fmla="*/ 1571955 h 6887937"/>
              <a:gd name="connsiteX7-1939" fmla="*/ 4655820 w 5840730"/>
              <a:gd name="connsiteY7-1940" fmla="*/ 1770075 h 6887937"/>
              <a:gd name="connsiteX8-1941" fmla="*/ 3901440 w 5840730"/>
              <a:gd name="connsiteY8-1942" fmla="*/ 4696155 h 6887937"/>
              <a:gd name="connsiteX9-1943" fmla="*/ 3992880 w 5840730"/>
              <a:gd name="connsiteY9-1944" fmla="*/ 4905705 h 6887937"/>
              <a:gd name="connsiteX10-1945" fmla="*/ 4213860 w 5840730"/>
              <a:gd name="connsiteY10-1946" fmla="*/ 4757115 h 6887937"/>
              <a:gd name="connsiteX11-1947" fmla="*/ 4457700 w 5840730"/>
              <a:gd name="connsiteY11-1948" fmla="*/ 3842715 h 6887937"/>
              <a:gd name="connsiteX12-1949" fmla="*/ 4686300 w 5840730"/>
              <a:gd name="connsiteY12-1950" fmla="*/ 3713175 h 6887937"/>
              <a:gd name="connsiteX13-1951" fmla="*/ 4785360 w 5840730"/>
              <a:gd name="connsiteY13-1952" fmla="*/ 3926535 h 6887937"/>
              <a:gd name="connsiteX14-1953" fmla="*/ 4028621 w 5840730"/>
              <a:gd name="connsiteY14-1954" fmla="*/ 6887937 h 6887937"/>
              <a:gd name="connsiteX15-1955" fmla="*/ 0 w 5840730"/>
              <a:gd name="connsiteY15-1956" fmla="*/ 6877051 h 6887937"/>
              <a:gd name="connsiteX16-1957" fmla="*/ 0 w 5840730"/>
              <a:gd name="connsiteY16-1958" fmla="*/ 0 h 6887937"/>
              <a:gd name="connsiteX0-1959" fmla="*/ 0 w 5840730"/>
              <a:gd name="connsiteY0-1960" fmla="*/ 0 h 6887937"/>
              <a:gd name="connsiteX1-1961" fmla="*/ 5840730 w 5840730"/>
              <a:gd name="connsiteY1-1962" fmla="*/ 0 h 6887937"/>
              <a:gd name="connsiteX2-1963" fmla="*/ 5090160 w 5840730"/>
              <a:gd name="connsiteY2-1964" fmla="*/ 2775915 h 6887937"/>
              <a:gd name="connsiteX3-1965" fmla="*/ 4853940 w 5840730"/>
              <a:gd name="connsiteY3-1966" fmla="*/ 2962605 h 6887937"/>
              <a:gd name="connsiteX4-1967" fmla="*/ 4754880 w 5840730"/>
              <a:gd name="connsiteY4-1968" fmla="*/ 2692095 h 6887937"/>
              <a:gd name="connsiteX5-1969" fmla="*/ 4979670 w 5840730"/>
              <a:gd name="connsiteY5-1970" fmla="*/ 1846275 h 6887937"/>
              <a:gd name="connsiteX6-1971" fmla="*/ 4872990 w 5840730"/>
              <a:gd name="connsiteY6-1972" fmla="*/ 1571955 h 6887937"/>
              <a:gd name="connsiteX7-1973" fmla="*/ 4655820 w 5840730"/>
              <a:gd name="connsiteY7-1974" fmla="*/ 1770075 h 6887937"/>
              <a:gd name="connsiteX8-1975" fmla="*/ 3901440 w 5840730"/>
              <a:gd name="connsiteY8-1976" fmla="*/ 4696155 h 6887937"/>
              <a:gd name="connsiteX9-1977" fmla="*/ 3992880 w 5840730"/>
              <a:gd name="connsiteY9-1978" fmla="*/ 4905705 h 6887937"/>
              <a:gd name="connsiteX10-1979" fmla="*/ 4213860 w 5840730"/>
              <a:gd name="connsiteY10-1980" fmla="*/ 4757115 h 6887937"/>
              <a:gd name="connsiteX11-1981" fmla="*/ 4457700 w 5840730"/>
              <a:gd name="connsiteY11-1982" fmla="*/ 3842715 h 6887937"/>
              <a:gd name="connsiteX12-1983" fmla="*/ 4686300 w 5840730"/>
              <a:gd name="connsiteY12-1984" fmla="*/ 3713175 h 6887937"/>
              <a:gd name="connsiteX13-1985" fmla="*/ 4785360 w 5840730"/>
              <a:gd name="connsiteY13-1986" fmla="*/ 3926535 h 6887937"/>
              <a:gd name="connsiteX14-1987" fmla="*/ 4028621 w 5840730"/>
              <a:gd name="connsiteY14-1988" fmla="*/ 6887937 h 6887937"/>
              <a:gd name="connsiteX15-1989" fmla="*/ 0 w 5840730"/>
              <a:gd name="connsiteY15-1990" fmla="*/ 6877051 h 6887937"/>
              <a:gd name="connsiteX16-1991" fmla="*/ 0 w 5840730"/>
              <a:gd name="connsiteY16-1992" fmla="*/ 0 h 6887937"/>
              <a:gd name="connsiteX0-1993" fmla="*/ 0 w 5840730"/>
              <a:gd name="connsiteY0-1994" fmla="*/ 0 h 6887937"/>
              <a:gd name="connsiteX1-1995" fmla="*/ 5840730 w 5840730"/>
              <a:gd name="connsiteY1-1996" fmla="*/ 0 h 6887937"/>
              <a:gd name="connsiteX2-1997" fmla="*/ 5090160 w 5840730"/>
              <a:gd name="connsiteY2-1998" fmla="*/ 2775915 h 6887937"/>
              <a:gd name="connsiteX3-1999" fmla="*/ 4853940 w 5840730"/>
              <a:gd name="connsiteY3-2000" fmla="*/ 2962605 h 6887937"/>
              <a:gd name="connsiteX4-2001" fmla="*/ 4754880 w 5840730"/>
              <a:gd name="connsiteY4-2002" fmla="*/ 2692095 h 6887937"/>
              <a:gd name="connsiteX5-2003" fmla="*/ 4979670 w 5840730"/>
              <a:gd name="connsiteY5-2004" fmla="*/ 1846275 h 6887937"/>
              <a:gd name="connsiteX6-2005" fmla="*/ 4872990 w 5840730"/>
              <a:gd name="connsiteY6-2006" fmla="*/ 1571955 h 6887937"/>
              <a:gd name="connsiteX7-2007" fmla="*/ 4655820 w 5840730"/>
              <a:gd name="connsiteY7-2008" fmla="*/ 1770075 h 6887937"/>
              <a:gd name="connsiteX8-2009" fmla="*/ 3901440 w 5840730"/>
              <a:gd name="connsiteY8-2010" fmla="*/ 4696155 h 6887937"/>
              <a:gd name="connsiteX9-2011" fmla="*/ 3992880 w 5840730"/>
              <a:gd name="connsiteY9-2012" fmla="*/ 4905705 h 6887937"/>
              <a:gd name="connsiteX10-2013" fmla="*/ 4213860 w 5840730"/>
              <a:gd name="connsiteY10-2014" fmla="*/ 4757115 h 6887937"/>
              <a:gd name="connsiteX11-2015" fmla="*/ 4457700 w 5840730"/>
              <a:gd name="connsiteY11-2016" fmla="*/ 3842715 h 6887937"/>
              <a:gd name="connsiteX12-2017" fmla="*/ 4686300 w 5840730"/>
              <a:gd name="connsiteY12-2018" fmla="*/ 3713175 h 6887937"/>
              <a:gd name="connsiteX13-2019" fmla="*/ 4785360 w 5840730"/>
              <a:gd name="connsiteY13-2020" fmla="*/ 3926535 h 6887937"/>
              <a:gd name="connsiteX14-2021" fmla="*/ 4028621 w 5840730"/>
              <a:gd name="connsiteY14-2022" fmla="*/ 6887937 h 6887937"/>
              <a:gd name="connsiteX15-2023" fmla="*/ 0 w 5840730"/>
              <a:gd name="connsiteY15-2024" fmla="*/ 6877051 h 6887937"/>
              <a:gd name="connsiteX16-2025" fmla="*/ 0 w 5840730"/>
              <a:gd name="connsiteY16-2026" fmla="*/ 0 h 6887937"/>
              <a:gd name="connsiteX0-2027" fmla="*/ 0 w 5840730"/>
              <a:gd name="connsiteY0-2028" fmla="*/ 0 h 6887937"/>
              <a:gd name="connsiteX1-2029" fmla="*/ 5840730 w 5840730"/>
              <a:gd name="connsiteY1-2030" fmla="*/ 0 h 6887937"/>
              <a:gd name="connsiteX2-2031" fmla="*/ 5090160 w 5840730"/>
              <a:gd name="connsiteY2-2032" fmla="*/ 2775915 h 6887937"/>
              <a:gd name="connsiteX3-2033" fmla="*/ 4853940 w 5840730"/>
              <a:gd name="connsiteY3-2034" fmla="*/ 2962605 h 6887937"/>
              <a:gd name="connsiteX4-2035" fmla="*/ 4754880 w 5840730"/>
              <a:gd name="connsiteY4-2036" fmla="*/ 2692095 h 6887937"/>
              <a:gd name="connsiteX5-2037" fmla="*/ 4979670 w 5840730"/>
              <a:gd name="connsiteY5-2038" fmla="*/ 1846275 h 6887937"/>
              <a:gd name="connsiteX6-2039" fmla="*/ 4872990 w 5840730"/>
              <a:gd name="connsiteY6-2040" fmla="*/ 1571955 h 6887937"/>
              <a:gd name="connsiteX7-2041" fmla="*/ 4655820 w 5840730"/>
              <a:gd name="connsiteY7-2042" fmla="*/ 1770075 h 6887937"/>
              <a:gd name="connsiteX8-2043" fmla="*/ 3901440 w 5840730"/>
              <a:gd name="connsiteY8-2044" fmla="*/ 4696155 h 6887937"/>
              <a:gd name="connsiteX9-2045" fmla="*/ 3992880 w 5840730"/>
              <a:gd name="connsiteY9-2046" fmla="*/ 4905705 h 6887937"/>
              <a:gd name="connsiteX10-2047" fmla="*/ 4213860 w 5840730"/>
              <a:gd name="connsiteY10-2048" fmla="*/ 4757115 h 6887937"/>
              <a:gd name="connsiteX11-2049" fmla="*/ 4457700 w 5840730"/>
              <a:gd name="connsiteY11-2050" fmla="*/ 3842715 h 6887937"/>
              <a:gd name="connsiteX12-2051" fmla="*/ 4686300 w 5840730"/>
              <a:gd name="connsiteY12-2052" fmla="*/ 3713175 h 6887937"/>
              <a:gd name="connsiteX13-2053" fmla="*/ 4785360 w 5840730"/>
              <a:gd name="connsiteY13-2054" fmla="*/ 3926535 h 6887937"/>
              <a:gd name="connsiteX14-2055" fmla="*/ 4028621 w 5840730"/>
              <a:gd name="connsiteY14-2056" fmla="*/ 6887937 h 6887937"/>
              <a:gd name="connsiteX15-2057" fmla="*/ 0 w 5840730"/>
              <a:gd name="connsiteY15-2058" fmla="*/ 6877051 h 6887937"/>
              <a:gd name="connsiteX16-2059" fmla="*/ 0 w 5840730"/>
              <a:gd name="connsiteY16-2060" fmla="*/ 0 h 6887937"/>
              <a:gd name="connsiteX0-2061" fmla="*/ 0 w 5840730"/>
              <a:gd name="connsiteY0-2062" fmla="*/ 0 h 6887937"/>
              <a:gd name="connsiteX1-2063" fmla="*/ 5840730 w 5840730"/>
              <a:gd name="connsiteY1-2064" fmla="*/ 0 h 6887937"/>
              <a:gd name="connsiteX2-2065" fmla="*/ 5090160 w 5840730"/>
              <a:gd name="connsiteY2-2066" fmla="*/ 2775915 h 6887937"/>
              <a:gd name="connsiteX3-2067" fmla="*/ 4853940 w 5840730"/>
              <a:gd name="connsiteY3-2068" fmla="*/ 2962605 h 6887937"/>
              <a:gd name="connsiteX4-2069" fmla="*/ 4754880 w 5840730"/>
              <a:gd name="connsiteY4-2070" fmla="*/ 2692095 h 6887937"/>
              <a:gd name="connsiteX5-2071" fmla="*/ 4979670 w 5840730"/>
              <a:gd name="connsiteY5-2072" fmla="*/ 1846275 h 6887937"/>
              <a:gd name="connsiteX6-2073" fmla="*/ 4872990 w 5840730"/>
              <a:gd name="connsiteY6-2074" fmla="*/ 1571955 h 6887937"/>
              <a:gd name="connsiteX7-2075" fmla="*/ 4655820 w 5840730"/>
              <a:gd name="connsiteY7-2076" fmla="*/ 1770075 h 6887937"/>
              <a:gd name="connsiteX8-2077" fmla="*/ 3901440 w 5840730"/>
              <a:gd name="connsiteY8-2078" fmla="*/ 4696155 h 6887937"/>
              <a:gd name="connsiteX9-2079" fmla="*/ 3992880 w 5840730"/>
              <a:gd name="connsiteY9-2080" fmla="*/ 4905705 h 6887937"/>
              <a:gd name="connsiteX10-2081" fmla="*/ 4213860 w 5840730"/>
              <a:gd name="connsiteY10-2082" fmla="*/ 4757115 h 6887937"/>
              <a:gd name="connsiteX11-2083" fmla="*/ 4457700 w 5840730"/>
              <a:gd name="connsiteY11-2084" fmla="*/ 3842715 h 6887937"/>
              <a:gd name="connsiteX12-2085" fmla="*/ 4686300 w 5840730"/>
              <a:gd name="connsiteY12-2086" fmla="*/ 3713175 h 6887937"/>
              <a:gd name="connsiteX13-2087" fmla="*/ 4785360 w 5840730"/>
              <a:gd name="connsiteY13-2088" fmla="*/ 3926535 h 6887937"/>
              <a:gd name="connsiteX14-2089" fmla="*/ 4028621 w 5840730"/>
              <a:gd name="connsiteY14-2090" fmla="*/ 6887937 h 6887937"/>
              <a:gd name="connsiteX15-2091" fmla="*/ 0 w 5840730"/>
              <a:gd name="connsiteY15-2092" fmla="*/ 6877051 h 6887937"/>
              <a:gd name="connsiteX16-2093" fmla="*/ 0 w 5840730"/>
              <a:gd name="connsiteY16-2094" fmla="*/ 0 h 6887937"/>
              <a:gd name="connsiteX0-2095" fmla="*/ 0 w 5840730"/>
              <a:gd name="connsiteY0-2096" fmla="*/ 0 h 6887937"/>
              <a:gd name="connsiteX1-2097" fmla="*/ 5840730 w 5840730"/>
              <a:gd name="connsiteY1-2098" fmla="*/ 0 h 6887937"/>
              <a:gd name="connsiteX2-2099" fmla="*/ 5090160 w 5840730"/>
              <a:gd name="connsiteY2-2100" fmla="*/ 2775915 h 6887937"/>
              <a:gd name="connsiteX3-2101" fmla="*/ 4853940 w 5840730"/>
              <a:gd name="connsiteY3-2102" fmla="*/ 2962605 h 6887937"/>
              <a:gd name="connsiteX4-2103" fmla="*/ 4754880 w 5840730"/>
              <a:gd name="connsiteY4-2104" fmla="*/ 2692095 h 6887937"/>
              <a:gd name="connsiteX5-2105" fmla="*/ 4979670 w 5840730"/>
              <a:gd name="connsiteY5-2106" fmla="*/ 1846275 h 6887937"/>
              <a:gd name="connsiteX6-2107" fmla="*/ 4872990 w 5840730"/>
              <a:gd name="connsiteY6-2108" fmla="*/ 1571955 h 6887937"/>
              <a:gd name="connsiteX7-2109" fmla="*/ 4655820 w 5840730"/>
              <a:gd name="connsiteY7-2110" fmla="*/ 1770075 h 6887937"/>
              <a:gd name="connsiteX8-2111" fmla="*/ 3901440 w 5840730"/>
              <a:gd name="connsiteY8-2112" fmla="*/ 4696155 h 6887937"/>
              <a:gd name="connsiteX9-2113" fmla="*/ 3992880 w 5840730"/>
              <a:gd name="connsiteY9-2114" fmla="*/ 4905705 h 6887937"/>
              <a:gd name="connsiteX10-2115" fmla="*/ 4213860 w 5840730"/>
              <a:gd name="connsiteY10-2116" fmla="*/ 4757115 h 6887937"/>
              <a:gd name="connsiteX11-2117" fmla="*/ 4457700 w 5840730"/>
              <a:gd name="connsiteY11-2118" fmla="*/ 3842715 h 6887937"/>
              <a:gd name="connsiteX12-2119" fmla="*/ 4686300 w 5840730"/>
              <a:gd name="connsiteY12-2120" fmla="*/ 3713175 h 6887937"/>
              <a:gd name="connsiteX13-2121" fmla="*/ 4785360 w 5840730"/>
              <a:gd name="connsiteY13-2122" fmla="*/ 3926535 h 6887937"/>
              <a:gd name="connsiteX14-2123" fmla="*/ 4028621 w 5840730"/>
              <a:gd name="connsiteY14-2124" fmla="*/ 6887937 h 6887937"/>
              <a:gd name="connsiteX15-2125" fmla="*/ 0 w 5840730"/>
              <a:gd name="connsiteY15-2126" fmla="*/ 6877051 h 6887937"/>
              <a:gd name="connsiteX16-2127" fmla="*/ 0 w 5840730"/>
              <a:gd name="connsiteY16-2128" fmla="*/ 0 h 6887937"/>
              <a:gd name="connsiteX0-2129" fmla="*/ 0 w 5840730"/>
              <a:gd name="connsiteY0-2130" fmla="*/ 0 h 6887937"/>
              <a:gd name="connsiteX1-2131" fmla="*/ 5840730 w 5840730"/>
              <a:gd name="connsiteY1-2132" fmla="*/ 0 h 6887937"/>
              <a:gd name="connsiteX2-2133" fmla="*/ 5090160 w 5840730"/>
              <a:gd name="connsiteY2-2134" fmla="*/ 2775915 h 6887937"/>
              <a:gd name="connsiteX3-2135" fmla="*/ 4853940 w 5840730"/>
              <a:gd name="connsiteY3-2136" fmla="*/ 2962605 h 6887937"/>
              <a:gd name="connsiteX4-2137" fmla="*/ 4754880 w 5840730"/>
              <a:gd name="connsiteY4-2138" fmla="*/ 2692095 h 6887937"/>
              <a:gd name="connsiteX5-2139" fmla="*/ 4979670 w 5840730"/>
              <a:gd name="connsiteY5-2140" fmla="*/ 1846275 h 6887937"/>
              <a:gd name="connsiteX6-2141" fmla="*/ 4872990 w 5840730"/>
              <a:gd name="connsiteY6-2142" fmla="*/ 1571955 h 6887937"/>
              <a:gd name="connsiteX7-2143" fmla="*/ 4655820 w 5840730"/>
              <a:gd name="connsiteY7-2144" fmla="*/ 1770075 h 6887937"/>
              <a:gd name="connsiteX8-2145" fmla="*/ 3901440 w 5840730"/>
              <a:gd name="connsiteY8-2146" fmla="*/ 4696155 h 6887937"/>
              <a:gd name="connsiteX9-2147" fmla="*/ 3992880 w 5840730"/>
              <a:gd name="connsiteY9-2148" fmla="*/ 4905705 h 6887937"/>
              <a:gd name="connsiteX10-2149" fmla="*/ 4213860 w 5840730"/>
              <a:gd name="connsiteY10-2150" fmla="*/ 4757115 h 6887937"/>
              <a:gd name="connsiteX11-2151" fmla="*/ 4457700 w 5840730"/>
              <a:gd name="connsiteY11-2152" fmla="*/ 3842715 h 6887937"/>
              <a:gd name="connsiteX12-2153" fmla="*/ 4686300 w 5840730"/>
              <a:gd name="connsiteY12-2154" fmla="*/ 3713175 h 6887937"/>
              <a:gd name="connsiteX13-2155" fmla="*/ 4785360 w 5840730"/>
              <a:gd name="connsiteY13-2156" fmla="*/ 3926535 h 6887937"/>
              <a:gd name="connsiteX14-2157" fmla="*/ 4028621 w 5840730"/>
              <a:gd name="connsiteY14-2158" fmla="*/ 6887937 h 6887937"/>
              <a:gd name="connsiteX15-2159" fmla="*/ 0 w 5840730"/>
              <a:gd name="connsiteY15-2160" fmla="*/ 6877051 h 6887937"/>
              <a:gd name="connsiteX16-2161" fmla="*/ 0 w 5840730"/>
              <a:gd name="connsiteY16-2162" fmla="*/ 0 h 6887937"/>
              <a:gd name="connsiteX0-2163" fmla="*/ 0 w 5840730"/>
              <a:gd name="connsiteY0-2164" fmla="*/ 0 h 6887937"/>
              <a:gd name="connsiteX1-2165" fmla="*/ 5840730 w 5840730"/>
              <a:gd name="connsiteY1-2166" fmla="*/ 0 h 6887937"/>
              <a:gd name="connsiteX2-2167" fmla="*/ 5090160 w 5840730"/>
              <a:gd name="connsiteY2-2168" fmla="*/ 2775915 h 6887937"/>
              <a:gd name="connsiteX3-2169" fmla="*/ 4853940 w 5840730"/>
              <a:gd name="connsiteY3-2170" fmla="*/ 2962605 h 6887937"/>
              <a:gd name="connsiteX4-2171" fmla="*/ 4754880 w 5840730"/>
              <a:gd name="connsiteY4-2172" fmla="*/ 2692095 h 6887937"/>
              <a:gd name="connsiteX5-2173" fmla="*/ 4979670 w 5840730"/>
              <a:gd name="connsiteY5-2174" fmla="*/ 1846275 h 6887937"/>
              <a:gd name="connsiteX6-2175" fmla="*/ 4872990 w 5840730"/>
              <a:gd name="connsiteY6-2176" fmla="*/ 1571955 h 6887937"/>
              <a:gd name="connsiteX7-2177" fmla="*/ 4655820 w 5840730"/>
              <a:gd name="connsiteY7-2178" fmla="*/ 1770075 h 6887937"/>
              <a:gd name="connsiteX8-2179" fmla="*/ 3901440 w 5840730"/>
              <a:gd name="connsiteY8-2180" fmla="*/ 4696155 h 6887937"/>
              <a:gd name="connsiteX9-2181" fmla="*/ 3992880 w 5840730"/>
              <a:gd name="connsiteY9-2182" fmla="*/ 4905705 h 6887937"/>
              <a:gd name="connsiteX10-2183" fmla="*/ 4213860 w 5840730"/>
              <a:gd name="connsiteY10-2184" fmla="*/ 4757115 h 6887937"/>
              <a:gd name="connsiteX11-2185" fmla="*/ 4457700 w 5840730"/>
              <a:gd name="connsiteY11-2186" fmla="*/ 3842715 h 6887937"/>
              <a:gd name="connsiteX12-2187" fmla="*/ 4686300 w 5840730"/>
              <a:gd name="connsiteY12-2188" fmla="*/ 3713175 h 6887937"/>
              <a:gd name="connsiteX13-2189" fmla="*/ 4785360 w 5840730"/>
              <a:gd name="connsiteY13-2190" fmla="*/ 3926535 h 6887937"/>
              <a:gd name="connsiteX14-2191" fmla="*/ 4028621 w 5840730"/>
              <a:gd name="connsiteY14-2192" fmla="*/ 6887937 h 6887937"/>
              <a:gd name="connsiteX15-2193" fmla="*/ 0 w 5840730"/>
              <a:gd name="connsiteY15-2194" fmla="*/ 6877051 h 6887937"/>
              <a:gd name="connsiteX16-2195" fmla="*/ 0 w 5840730"/>
              <a:gd name="connsiteY16-2196" fmla="*/ 0 h 6887937"/>
              <a:gd name="connsiteX0-2197" fmla="*/ 0 w 5840730"/>
              <a:gd name="connsiteY0-2198" fmla="*/ 0 h 6887937"/>
              <a:gd name="connsiteX1-2199" fmla="*/ 5840730 w 5840730"/>
              <a:gd name="connsiteY1-2200" fmla="*/ 0 h 6887937"/>
              <a:gd name="connsiteX2-2201" fmla="*/ 5090160 w 5840730"/>
              <a:gd name="connsiteY2-2202" fmla="*/ 2775915 h 6887937"/>
              <a:gd name="connsiteX3-2203" fmla="*/ 4853940 w 5840730"/>
              <a:gd name="connsiteY3-2204" fmla="*/ 2962605 h 6887937"/>
              <a:gd name="connsiteX4-2205" fmla="*/ 4754880 w 5840730"/>
              <a:gd name="connsiteY4-2206" fmla="*/ 2692095 h 6887937"/>
              <a:gd name="connsiteX5-2207" fmla="*/ 4979670 w 5840730"/>
              <a:gd name="connsiteY5-2208" fmla="*/ 1846275 h 6887937"/>
              <a:gd name="connsiteX6-2209" fmla="*/ 4872990 w 5840730"/>
              <a:gd name="connsiteY6-2210" fmla="*/ 1571955 h 6887937"/>
              <a:gd name="connsiteX7-2211" fmla="*/ 4655820 w 5840730"/>
              <a:gd name="connsiteY7-2212" fmla="*/ 1770075 h 6887937"/>
              <a:gd name="connsiteX8-2213" fmla="*/ 3893820 w 5840730"/>
              <a:gd name="connsiteY8-2214" fmla="*/ 4688535 h 6887937"/>
              <a:gd name="connsiteX9-2215" fmla="*/ 3992880 w 5840730"/>
              <a:gd name="connsiteY9-2216" fmla="*/ 4905705 h 6887937"/>
              <a:gd name="connsiteX10-2217" fmla="*/ 4213860 w 5840730"/>
              <a:gd name="connsiteY10-2218" fmla="*/ 4757115 h 6887937"/>
              <a:gd name="connsiteX11-2219" fmla="*/ 4457700 w 5840730"/>
              <a:gd name="connsiteY11-2220" fmla="*/ 3842715 h 6887937"/>
              <a:gd name="connsiteX12-2221" fmla="*/ 4686300 w 5840730"/>
              <a:gd name="connsiteY12-2222" fmla="*/ 3713175 h 6887937"/>
              <a:gd name="connsiteX13-2223" fmla="*/ 4785360 w 5840730"/>
              <a:gd name="connsiteY13-2224" fmla="*/ 3926535 h 6887937"/>
              <a:gd name="connsiteX14-2225" fmla="*/ 4028621 w 5840730"/>
              <a:gd name="connsiteY14-2226" fmla="*/ 6887937 h 6887937"/>
              <a:gd name="connsiteX15-2227" fmla="*/ 0 w 5840730"/>
              <a:gd name="connsiteY15-2228" fmla="*/ 6877051 h 6887937"/>
              <a:gd name="connsiteX16-2229" fmla="*/ 0 w 5840730"/>
              <a:gd name="connsiteY16-2230" fmla="*/ 0 h 6887937"/>
              <a:gd name="connsiteX0-2231" fmla="*/ 0 w 5840730"/>
              <a:gd name="connsiteY0-2232" fmla="*/ 0 h 6887937"/>
              <a:gd name="connsiteX1-2233" fmla="*/ 5840730 w 5840730"/>
              <a:gd name="connsiteY1-2234" fmla="*/ 0 h 6887937"/>
              <a:gd name="connsiteX2-2235" fmla="*/ 5090160 w 5840730"/>
              <a:gd name="connsiteY2-2236" fmla="*/ 2775915 h 6887937"/>
              <a:gd name="connsiteX3-2237" fmla="*/ 4853940 w 5840730"/>
              <a:gd name="connsiteY3-2238" fmla="*/ 2962605 h 6887937"/>
              <a:gd name="connsiteX4-2239" fmla="*/ 4754880 w 5840730"/>
              <a:gd name="connsiteY4-2240" fmla="*/ 2692095 h 6887937"/>
              <a:gd name="connsiteX5-2241" fmla="*/ 4979670 w 5840730"/>
              <a:gd name="connsiteY5-2242" fmla="*/ 1846275 h 6887937"/>
              <a:gd name="connsiteX6-2243" fmla="*/ 4872990 w 5840730"/>
              <a:gd name="connsiteY6-2244" fmla="*/ 1571955 h 6887937"/>
              <a:gd name="connsiteX7-2245" fmla="*/ 4655820 w 5840730"/>
              <a:gd name="connsiteY7-2246" fmla="*/ 1770075 h 6887937"/>
              <a:gd name="connsiteX8-2247" fmla="*/ 3893820 w 5840730"/>
              <a:gd name="connsiteY8-2248" fmla="*/ 4688535 h 6887937"/>
              <a:gd name="connsiteX9-2249" fmla="*/ 3992880 w 5840730"/>
              <a:gd name="connsiteY9-2250" fmla="*/ 4905705 h 6887937"/>
              <a:gd name="connsiteX10-2251" fmla="*/ 4213860 w 5840730"/>
              <a:gd name="connsiteY10-2252" fmla="*/ 4757115 h 6887937"/>
              <a:gd name="connsiteX11-2253" fmla="*/ 4457700 w 5840730"/>
              <a:gd name="connsiteY11-2254" fmla="*/ 3842715 h 6887937"/>
              <a:gd name="connsiteX12-2255" fmla="*/ 4686300 w 5840730"/>
              <a:gd name="connsiteY12-2256" fmla="*/ 3713175 h 6887937"/>
              <a:gd name="connsiteX13-2257" fmla="*/ 4785360 w 5840730"/>
              <a:gd name="connsiteY13-2258" fmla="*/ 3926535 h 6887937"/>
              <a:gd name="connsiteX14-2259" fmla="*/ 4028621 w 5840730"/>
              <a:gd name="connsiteY14-2260" fmla="*/ 6887937 h 6887937"/>
              <a:gd name="connsiteX15-2261" fmla="*/ 0 w 5840730"/>
              <a:gd name="connsiteY15-2262" fmla="*/ 6877051 h 6887937"/>
              <a:gd name="connsiteX16-2263" fmla="*/ 0 w 5840730"/>
              <a:gd name="connsiteY16-2264" fmla="*/ 0 h 6887937"/>
              <a:gd name="connsiteX0-2265" fmla="*/ 0 w 6814124"/>
              <a:gd name="connsiteY0-2266" fmla="*/ 0 h 6897807"/>
              <a:gd name="connsiteX1-2267" fmla="*/ 6814124 w 6814124"/>
              <a:gd name="connsiteY1-2268" fmla="*/ 9870 h 6897807"/>
              <a:gd name="connsiteX2-2269" fmla="*/ 6063554 w 6814124"/>
              <a:gd name="connsiteY2-2270" fmla="*/ 2785785 h 6897807"/>
              <a:gd name="connsiteX3-2271" fmla="*/ 5827334 w 6814124"/>
              <a:gd name="connsiteY3-2272" fmla="*/ 2972475 h 6897807"/>
              <a:gd name="connsiteX4-2273" fmla="*/ 5728274 w 6814124"/>
              <a:gd name="connsiteY4-2274" fmla="*/ 2701965 h 6897807"/>
              <a:gd name="connsiteX5-2275" fmla="*/ 5953064 w 6814124"/>
              <a:gd name="connsiteY5-2276" fmla="*/ 1856145 h 6897807"/>
              <a:gd name="connsiteX6-2277" fmla="*/ 5846384 w 6814124"/>
              <a:gd name="connsiteY6-2278" fmla="*/ 1581825 h 6897807"/>
              <a:gd name="connsiteX7-2279" fmla="*/ 5629214 w 6814124"/>
              <a:gd name="connsiteY7-2280" fmla="*/ 1779945 h 6897807"/>
              <a:gd name="connsiteX8-2281" fmla="*/ 4867214 w 6814124"/>
              <a:gd name="connsiteY8-2282" fmla="*/ 4698405 h 6897807"/>
              <a:gd name="connsiteX9-2283" fmla="*/ 4966274 w 6814124"/>
              <a:gd name="connsiteY9-2284" fmla="*/ 4915575 h 6897807"/>
              <a:gd name="connsiteX10-2285" fmla="*/ 5187254 w 6814124"/>
              <a:gd name="connsiteY10-2286" fmla="*/ 4766985 h 6897807"/>
              <a:gd name="connsiteX11-2287" fmla="*/ 5431094 w 6814124"/>
              <a:gd name="connsiteY11-2288" fmla="*/ 3852585 h 6897807"/>
              <a:gd name="connsiteX12-2289" fmla="*/ 5659694 w 6814124"/>
              <a:gd name="connsiteY12-2290" fmla="*/ 3723045 h 6897807"/>
              <a:gd name="connsiteX13-2291" fmla="*/ 5758754 w 6814124"/>
              <a:gd name="connsiteY13-2292" fmla="*/ 3936405 h 6897807"/>
              <a:gd name="connsiteX14-2293" fmla="*/ 5002015 w 6814124"/>
              <a:gd name="connsiteY14-2294" fmla="*/ 6897807 h 6897807"/>
              <a:gd name="connsiteX15-2295" fmla="*/ 973394 w 6814124"/>
              <a:gd name="connsiteY15-2296" fmla="*/ 6886921 h 6897807"/>
              <a:gd name="connsiteX16-2297" fmla="*/ 0 w 6814124"/>
              <a:gd name="connsiteY16-2298" fmla="*/ 0 h 6897807"/>
              <a:gd name="connsiteX0-2299" fmla="*/ 0 w 6814124"/>
              <a:gd name="connsiteY0-2300" fmla="*/ 0 h 6897807"/>
              <a:gd name="connsiteX1-2301" fmla="*/ 6814124 w 6814124"/>
              <a:gd name="connsiteY1-2302" fmla="*/ 9870 h 6897807"/>
              <a:gd name="connsiteX2-2303" fmla="*/ 6063554 w 6814124"/>
              <a:gd name="connsiteY2-2304" fmla="*/ 2785785 h 6897807"/>
              <a:gd name="connsiteX3-2305" fmla="*/ 5827334 w 6814124"/>
              <a:gd name="connsiteY3-2306" fmla="*/ 2972475 h 6897807"/>
              <a:gd name="connsiteX4-2307" fmla="*/ 5728274 w 6814124"/>
              <a:gd name="connsiteY4-2308" fmla="*/ 2701965 h 6897807"/>
              <a:gd name="connsiteX5-2309" fmla="*/ 5953064 w 6814124"/>
              <a:gd name="connsiteY5-2310" fmla="*/ 1856145 h 6897807"/>
              <a:gd name="connsiteX6-2311" fmla="*/ 5846384 w 6814124"/>
              <a:gd name="connsiteY6-2312" fmla="*/ 1581825 h 6897807"/>
              <a:gd name="connsiteX7-2313" fmla="*/ 5629214 w 6814124"/>
              <a:gd name="connsiteY7-2314" fmla="*/ 1779945 h 6897807"/>
              <a:gd name="connsiteX8-2315" fmla="*/ 4867214 w 6814124"/>
              <a:gd name="connsiteY8-2316" fmla="*/ 4698405 h 6897807"/>
              <a:gd name="connsiteX9-2317" fmla="*/ 4966274 w 6814124"/>
              <a:gd name="connsiteY9-2318" fmla="*/ 4915575 h 6897807"/>
              <a:gd name="connsiteX10-2319" fmla="*/ 5187254 w 6814124"/>
              <a:gd name="connsiteY10-2320" fmla="*/ 4766985 h 6897807"/>
              <a:gd name="connsiteX11-2321" fmla="*/ 5431094 w 6814124"/>
              <a:gd name="connsiteY11-2322" fmla="*/ 3852585 h 6897807"/>
              <a:gd name="connsiteX12-2323" fmla="*/ 5659694 w 6814124"/>
              <a:gd name="connsiteY12-2324" fmla="*/ 3723045 h 6897807"/>
              <a:gd name="connsiteX13-2325" fmla="*/ 5758754 w 6814124"/>
              <a:gd name="connsiteY13-2326" fmla="*/ 3936405 h 6897807"/>
              <a:gd name="connsiteX14-2327" fmla="*/ 5002015 w 6814124"/>
              <a:gd name="connsiteY14-2328" fmla="*/ 6897807 h 6897807"/>
              <a:gd name="connsiteX15-2329" fmla="*/ 973394 w 6814124"/>
              <a:gd name="connsiteY15-2330" fmla="*/ 6886921 h 6897807"/>
              <a:gd name="connsiteX16-2331" fmla="*/ 0 w 6814124"/>
              <a:gd name="connsiteY16-2332" fmla="*/ 0 h 6897807"/>
              <a:gd name="connsiteX0-2333" fmla="*/ 0 w 6814124"/>
              <a:gd name="connsiteY0-2334" fmla="*/ 0 h 6887938"/>
              <a:gd name="connsiteX1-2335" fmla="*/ 6814124 w 6814124"/>
              <a:gd name="connsiteY1-2336" fmla="*/ 1 h 6887938"/>
              <a:gd name="connsiteX2-2337" fmla="*/ 6063554 w 6814124"/>
              <a:gd name="connsiteY2-2338" fmla="*/ 2775916 h 6887938"/>
              <a:gd name="connsiteX3-2339" fmla="*/ 5827334 w 6814124"/>
              <a:gd name="connsiteY3-2340" fmla="*/ 2962606 h 6887938"/>
              <a:gd name="connsiteX4-2341" fmla="*/ 5728274 w 6814124"/>
              <a:gd name="connsiteY4-2342" fmla="*/ 2692096 h 6887938"/>
              <a:gd name="connsiteX5-2343" fmla="*/ 5953064 w 6814124"/>
              <a:gd name="connsiteY5-2344" fmla="*/ 1846276 h 6887938"/>
              <a:gd name="connsiteX6-2345" fmla="*/ 5846384 w 6814124"/>
              <a:gd name="connsiteY6-2346" fmla="*/ 1571956 h 6887938"/>
              <a:gd name="connsiteX7-2347" fmla="*/ 5629214 w 6814124"/>
              <a:gd name="connsiteY7-2348" fmla="*/ 1770076 h 6887938"/>
              <a:gd name="connsiteX8-2349" fmla="*/ 4867214 w 6814124"/>
              <a:gd name="connsiteY8-2350" fmla="*/ 4688536 h 6887938"/>
              <a:gd name="connsiteX9-2351" fmla="*/ 4966274 w 6814124"/>
              <a:gd name="connsiteY9-2352" fmla="*/ 4905706 h 6887938"/>
              <a:gd name="connsiteX10-2353" fmla="*/ 5187254 w 6814124"/>
              <a:gd name="connsiteY10-2354" fmla="*/ 4757116 h 6887938"/>
              <a:gd name="connsiteX11-2355" fmla="*/ 5431094 w 6814124"/>
              <a:gd name="connsiteY11-2356" fmla="*/ 3842716 h 6887938"/>
              <a:gd name="connsiteX12-2357" fmla="*/ 5659694 w 6814124"/>
              <a:gd name="connsiteY12-2358" fmla="*/ 3713176 h 6887938"/>
              <a:gd name="connsiteX13-2359" fmla="*/ 5758754 w 6814124"/>
              <a:gd name="connsiteY13-2360" fmla="*/ 3926536 h 6887938"/>
              <a:gd name="connsiteX14-2361" fmla="*/ 5002015 w 6814124"/>
              <a:gd name="connsiteY14-2362" fmla="*/ 6887938 h 6887938"/>
              <a:gd name="connsiteX15-2363" fmla="*/ 973394 w 6814124"/>
              <a:gd name="connsiteY15-2364" fmla="*/ 6877052 h 6887938"/>
              <a:gd name="connsiteX16-2365" fmla="*/ 0 w 6814124"/>
              <a:gd name="connsiteY16-2366" fmla="*/ 0 h 6887938"/>
              <a:gd name="connsiteX0-2367" fmla="*/ 0 w 6814124"/>
              <a:gd name="connsiteY0-2368" fmla="*/ 0 h 6887938"/>
              <a:gd name="connsiteX1-2369" fmla="*/ 6814124 w 6814124"/>
              <a:gd name="connsiteY1-2370" fmla="*/ 1 h 6887938"/>
              <a:gd name="connsiteX2-2371" fmla="*/ 6063554 w 6814124"/>
              <a:gd name="connsiteY2-2372" fmla="*/ 2775916 h 6887938"/>
              <a:gd name="connsiteX3-2373" fmla="*/ 5827334 w 6814124"/>
              <a:gd name="connsiteY3-2374" fmla="*/ 2962606 h 6887938"/>
              <a:gd name="connsiteX4-2375" fmla="*/ 5728274 w 6814124"/>
              <a:gd name="connsiteY4-2376" fmla="*/ 2692096 h 6887938"/>
              <a:gd name="connsiteX5-2377" fmla="*/ 5953064 w 6814124"/>
              <a:gd name="connsiteY5-2378" fmla="*/ 1846276 h 6887938"/>
              <a:gd name="connsiteX6-2379" fmla="*/ 5846384 w 6814124"/>
              <a:gd name="connsiteY6-2380" fmla="*/ 1571956 h 6887938"/>
              <a:gd name="connsiteX7-2381" fmla="*/ 5629214 w 6814124"/>
              <a:gd name="connsiteY7-2382" fmla="*/ 1770076 h 6887938"/>
              <a:gd name="connsiteX8-2383" fmla="*/ 4867214 w 6814124"/>
              <a:gd name="connsiteY8-2384" fmla="*/ 4688536 h 6887938"/>
              <a:gd name="connsiteX9-2385" fmla="*/ 4966274 w 6814124"/>
              <a:gd name="connsiteY9-2386" fmla="*/ 4905706 h 6887938"/>
              <a:gd name="connsiteX10-2387" fmla="*/ 5187254 w 6814124"/>
              <a:gd name="connsiteY10-2388" fmla="*/ 4757116 h 6887938"/>
              <a:gd name="connsiteX11-2389" fmla="*/ 5431094 w 6814124"/>
              <a:gd name="connsiteY11-2390" fmla="*/ 3842716 h 6887938"/>
              <a:gd name="connsiteX12-2391" fmla="*/ 5659694 w 6814124"/>
              <a:gd name="connsiteY12-2392" fmla="*/ 3713176 h 6887938"/>
              <a:gd name="connsiteX13-2393" fmla="*/ 5758754 w 6814124"/>
              <a:gd name="connsiteY13-2394" fmla="*/ 3926536 h 6887938"/>
              <a:gd name="connsiteX14-2395" fmla="*/ 5002015 w 6814124"/>
              <a:gd name="connsiteY14-2396" fmla="*/ 6887938 h 6887938"/>
              <a:gd name="connsiteX15-2397" fmla="*/ 0 w 6814124"/>
              <a:gd name="connsiteY15-2398" fmla="*/ 6877052 h 6887938"/>
              <a:gd name="connsiteX16-2399" fmla="*/ 0 w 6814124"/>
              <a:gd name="connsiteY16-2400" fmla="*/ 0 h 6887938"/>
              <a:gd name="connsiteX0-2401" fmla="*/ 0 w 6814124"/>
              <a:gd name="connsiteY0-2402" fmla="*/ 0 h 6896790"/>
              <a:gd name="connsiteX1-2403" fmla="*/ 6814124 w 6814124"/>
              <a:gd name="connsiteY1-2404" fmla="*/ 1 h 6896790"/>
              <a:gd name="connsiteX2-2405" fmla="*/ 6063554 w 6814124"/>
              <a:gd name="connsiteY2-2406" fmla="*/ 2775916 h 6896790"/>
              <a:gd name="connsiteX3-2407" fmla="*/ 5827334 w 6814124"/>
              <a:gd name="connsiteY3-2408" fmla="*/ 2962606 h 6896790"/>
              <a:gd name="connsiteX4-2409" fmla="*/ 5728274 w 6814124"/>
              <a:gd name="connsiteY4-2410" fmla="*/ 2692096 h 6896790"/>
              <a:gd name="connsiteX5-2411" fmla="*/ 5953064 w 6814124"/>
              <a:gd name="connsiteY5-2412" fmla="*/ 1846276 h 6896790"/>
              <a:gd name="connsiteX6-2413" fmla="*/ 5846384 w 6814124"/>
              <a:gd name="connsiteY6-2414" fmla="*/ 1571956 h 6896790"/>
              <a:gd name="connsiteX7-2415" fmla="*/ 5629214 w 6814124"/>
              <a:gd name="connsiteY7-2416" fmla="*/ 1770076 h 6896790"/>
              <a:gd name="connsiteX8-2417" fmla="*/ 4867214 w 6814124"/>
              <a:gd name="connsiteY8-2418" fmla="*/ 4688536 h 6896790"/>
              <a:gd name="connsiteX9-2419" fmla="*/ 4966274 w 6814124"/>
              <a:gd name="connsiteY9-2420" fmla="*/ 4905706 h 6896790"/>
              <a:gd name="connsiteX10-2421" fmla="*/ 5187254 w 6814124"/>
              <a:gd name="connsiteY10-2422" fmla="*/ 4757116 h 6896790"/>
              <a:gd name="connsiteX11-2423" fmla="*/ 5431094 w 6814124"/>
              <a:gd name="connsiteY11-2424" fmla="*/ 3842716 h 6896790"/>
              <a:gd name="connsiteX12-2425" fmla="*/ 5659694 w 6814124"/>
              <a:gd name="connsiteY12-2426" fmla="*/ 3713176 h 6896790"/>
              <a:gd name="connsiteX13-2427" fmla="*/ 5758754 w 6814124"/>
              <a:gd name="connsiteY13-2428" fmla="*/ 3926536 h 6896790"/>
              <a:gd name="connsiteX14-2429" fmla="*/ 5002015 w 6814124"/>
              <a:gd name="connsiteY14-2430" fmla="*/ 6887938 h 6896790"/>
              <a:gd name="connsiteX15-2431" fmla="*/ 0 w 6814124"/>
              <a:gd name="connsiteY15-2432" fmla="*/ 6896790 h 6896790"/>
              <a:gd name="connsiteX16-2433" fmla="*/ 0 w 6814124"/>
              <a:gd name="connsiteY16-2434" fmla="*/ 0 h 68967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71" y="connsiteY7-72"/>
              </a:cxn>
              <a:cxn ang="0">
                <a:pos x="connsiteX8-89" y="connsiteY8-90"/>
              </a:cxn>
              <a:cxn ang="0">
                <a:pos x="connsiteX9-127" y="connsiteY9-128"/>
              </a:cxn>
              <a:cxn ang="0">
                <a:pos x="connsiteX10-149" y="connsiteY10-150"/>
              </a:cxn>
              <a:cxn ang="0">
                <a:pos x="connsiteX11-173" y="connsiteY11-174"/>
              </a:cxn>
              <a:cxn ang="0">
                <a:pos x="connsiteX12-223" y="connsiteY12-224"/>
              </a:cxn>
              <a:cxn ang="0">
                <a:pos x="connsiteX13-251" y="connsiteY13-252"/>
              </a:cxn>
              <a:cxn ang="0">
                <a:pos x="connsiteX14-869" y="connsiteY14-870"/>
              </a:cxn>
              <a:cxn ang="0">
                <a:pos x="connsiteX15-1411" y="connsiteY15-1412"/>
              </a:cxn>
              <a:cxn ang="0">
                <a:pos x="connsiteX16-1957" y="connsiteY16-1958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9"/>
            <a:ext cx="4786879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13" indent="-274313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3pPr>
            <a:lvl4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4pPr>
            <a:lvl5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6530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45427" y="6187351"/>
            <a:ext cx="1143000" cy="365125"/>
          </a:xfrm>
        </p:spPr>
        <p:txBody>
          <a:bodyPr/>
          <a:lstStyle/>
          <a:p>
            <a:pPr defTabSz="1219170">
              <a:defRPr/>
            </a:pPr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7822" y="6198239"/>
            <a:ext cx="7084177" cy="365125"/>
          </a:xfrm>
        </p:spPr>
        <p:txBody>
          <a:bodyPr/>
          <a:lstStyle/>
          <a:p>
            <a:pPr defTabSz="1219170"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6198239"/>
            <a:ext cx="551167" cy="365125"/>
          </a:xfrm>
        </p:spPr>
        <p:txBody>
          <a:bodyPr/>
          <a:lstStyle/>
          <a:p>
            <a:pPr defTabSz="1219170">
              <a:defRPr/>
            </a:pPr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76819" y="1029428"/>
            <a:ext cx="10983383" cy="48958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496455"/>
      </p:ext>
    </p:extLst>
  </p:cSld>
  <p:clrMapOvr>
    <a:masterClrMapping/>
  </p:clrMapOvr>
  <p:transition spd="slow">
    <p:wheel spokes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499596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rgbClr val="706A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854464" y="988538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5107817" y="633613"/>
            <a:ext cx="5571908" cy="5571907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30179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783" y="305315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4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377"/>
            <a:r>
              <a:rPr lang="x-none">
                <a:solidFill>
                  <a:srgbClr val="E7E6E6">
                    <a:lumMod val="75000"/>
                  </a:srgbClr>
                </a:solidFill>
              </a:rPr>
              <a:t>LBS BREAKFAST SESSION</a:t>
            </a:r>
            <a:endParaRPr lang="x-none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811001" y="6176963"/>
            <a:ext cx="430619" cy="695212"/>
          </a:xfrm>
          <a:prstGeom prst="rect">
            <a:avLst/>
          </a:prstGeom>
          <a:solidFill>
            <a:srgbClr val="205D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252267" y="168680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3" y="2152651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83" y="1144484"/>
            <a:ext cx="10515600" cy="4351339"/>
          </a:xfrm>
        </p:spPr>
        <p:txBody>
          <a:bodyPr/>
          <a:lstStyle>
            <a:lvl1pPr marL="228594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783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2971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160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349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186294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r="8632"/>
          <a:stretch>
            <a:fillRect/>
          </a:stretch>
        </p:blipFill>
        <p:spPr>
          <a:xfrm>
            <a:off x="1" y="0"/>
            <a:ext cx="5548393" cy="48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777691" y="2002633"/>
            <a:ext cx="4636621" cy="2852737"/>
          </a:xfrm>
        </p:spPr>
        <p:txBody>
          <a:bodyPr wrap="none" anchor="ctr">
            <a:normAutofit/>
          </a:bodyPr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0889228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6732269" y="-514351"/>
            <a:ext cx="7360920" cy="8001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5124451" y="861060"/>
            <a:ext cx="5394960" cy="513588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14351" y="628650"/>
            <a:ext cx="205740" cy="102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94411" y="628650"/>
            <a:ext cx="205740" cy="10287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74471" y="628650"/>
            <a:ext cx="205740" cy="10287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4341" y="5463540"/>
            <a:ext cx="41376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663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791823-B354-42F8-9B98-B33EF032B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607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1" y="869165"/>
            <a:ext cx="10248899" cy="514445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76126"/>
      </p:ext>
    </p:extLst>
  </p:cSld>
  <p:clrMapOvr>
    <a:masterClrMapping/>
  </p:clrMapOvr>
  <p:transition>
    <p:wedg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100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4" tIns="45706" rIns="91394" bIns="45706"/>
          <a:lstStyle>
            <a:lvl1pPr algn="r" defTabSz="1624713">
              <a:defRPr>
                <a:solidFill>
                  <a:schemeClr val="tx2"/>
                </a:solidFill>
              </a:defRPr>
            </a:lvl1pPr>
          </a:lstStyle>
          <a:p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0" tIns="45718" rIns="91420" bIns="45718"/>
          <a:lstStyle>
            <a:lvl1pPr defTabSz="1218323">
              <a:defRPr>
                <a:solidFill>
                  <a:schemeClr val="tx2"/>
                </a:solidFill>
              </a:defRPr>
            </a:lvl1pPr>
          </a:lstStyle>
          <a:p>
            <a:fld id="{2760A297-1549-4A17-A1A8-3CEAF53E4573}" type="slidenum">
              <a:rPr lang="en-GB" smtClean="0">
                <a:solidFill>
                  <a:srgbClr val="548BB7"/>
                </a:solidFill>
              </a:rPr>
              <a:pPr/>
              <a:t>‹#›</a:t>
            </a:fld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9" rIns="91424" bIns="45719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D2DF3-F149-4217-9D84-0B0785AC3CF3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95017"/>
      </p:ext>
    </p:extLst>
  </p:cSld>
  <p:clrMapOvr>
    <a:masterClrMapping/>
  </p:clrMapOvr>
  <p:transition>
    <p:wedg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F8F03F1-AD73-4930-8044-860E35BAD5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7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84357"/>
            <a:ext cx="5259388" cy="44421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207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pPr defTabSz="914377"/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31975"/>
      </p:ext>
    </p:extLst>
  </p:cSld>
  <p:clrMapOvr>
    <a:masterClrMapping/>
  </p:clrMapOvr>
  <p:hf hd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defTabSz="914377"/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49880"/>
      </p:ext>
    </p:extLst>
  </p:cSld>
  <p:clrMapOvr>
    <a:masterClrMapping/>
  </p:clrMapOvr>
  <p:transition>
    <p:wedge/>
  </p:transition>
  <p:hf hd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9861" y="869168"/>
            <a:ext cx="10248899" cy="5144453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10260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588" y="1436922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86260" y="5096663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30" name="Freeform: Shape 29"/>
          <p:cNvSpPr/>
          <p:nvPr/>
        </p:nvSpPr>
        <p:spPr>
          <a:xfrm>
            <a:off x="11043830" y="4566100"/>
            <a:ext cx="1155815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6518965" y="-12700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Placeholder 1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4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12" name="Graphic 36"/>
          <p:cNvSpPr/>
          <p:nvPr userDrawn="1"/>
        </p:nvSpPr>
        <p:spPr>
          <a:xfrm>
            <a:off x="-7815" y="5057879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468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8"/>
          </p:nvPr>
        </p:nvSpPr>
        <p:spPr>
          <a:xfrm>
            <a:off x="5771771" y="1483676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35" name="Oval 34"/>
          <p:cNvSpPr/>
          <p:nvPr userDrawn="1"/>
        </p:nvSpPr>
        <p:spPr>
          <a:xfrm>
            <a:off x="10893420" y="5803031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Graphic 12"/>
          <p:cNvSpPr/>
          <p:nvPr userDrawn="1"/>
        </p:nvSpPr>
        <p:spPr>
          <a:xfrm>
            <a:off x="11334292" y="5787812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5854" y="1231901"/>
            <a:ext cx="4503295" cy="7826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ru-RU">
                <a:solidFill>
                  <a:srgbClr val="000000">
                    <a:tint val="75000"/>
                  </a:srgbClr>
                </a:solidFill>
              </a:rPr>
              <a:t>MM.DD.20XX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292" y="5797770"/>
            <a:ext cx="3908793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>
                <a:solidFill>
                  <a:srgbClr val="000000">
                    <a:tint val="75000"/>
                  </a:srgbClr>
                </a:solidFill>
              </a:rPr>
              <a:t>ADD A FOOTER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495E168-DA5E-4888-8D8A-92B118324C14}" type="slidenum">
              <a:rPr lang="ru-RU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30068" y="3889185"/>
            <a:ext cx="4548187" cy="1708223"/>
          </a:xfrm>
        </p:spPr>
        <p:txBody>
          <a:bodyPr>
            <a:normAutofit/>
          </a:bodyPr>
          <a:lstStyle>
            <a:lvl1pPr marL="179489" indent="-179489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/>
          <p:cNvSpPr/>
          <p:nvPr userDrawn="1"/>
        </p:nvSpPr>
        <p:spPr>
          <a:xfrm>
            <a:off x="10413778" y="4433245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/>
          <p:cNvSpPr/>
          <p:nvPr userDrawn="1"/>
        </p:nvSpPr>
        <p:spPr>
          <a:xfrm>
            <a:off x="12193180" y="4156601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/>
          <p:cNvSpPr/>
          <p:nvPr userDrawn="1"/>
        </p:nvSpPr>
        <p:spPr>
          <a:xfrm>
            <a:off x="12193180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26"/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1"/>
            <a:ext cx="4565651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189" indent="0">
              <a:buNone/>
              <a:defRPr sz="1800" b="1" i="1"/>
            </a:lvl2pPr>
            <a:lvl3pPr marL="914377" indent="0">
              <a:buNone/>
              <a:defRPr sz="1800" b="1" i="1"/>
            </a:lvl3pPr>
            <a:lvl4pPr marL="1371566" indent="0">
              <a:buNone/>
              <a:defRPr sz="1800" b="1" i="1"/>
            </a:lvl4pPr>
            <a:lvl5pPr marL="1828754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/>
          <p:cNvSpPr>
            <a:spLocks noGrp="1"/>
          </p:cNvSpPr>
          <p:nvPr userDrawn="1">
            <p:ph type="body" sz="quarter" idx="17"/>
          </p:nvPr>
        </p:nvSpPr>
        <p:spPr>
          <a:xfrm>
            <a:off x="811117" y="3165302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/>
          <p:cNvSpPr/>
          <p:nvPr userDrawn="1"/>
        </p:nvSpPr>
        <p:spPr>
          <a:xfrm>
            <a:off x="887584" y="2045664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/>
          <p:cNvSpPr/>
          <p:nvPr userDrawn="1"/>
        </p:nvSpPr>
        <p:spPr>
          <a:xfrm>
            <a:off x="10416941" y="4161026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/>
          <p:cNvSpPr/>
          <p:nvPr userDrawn="1"/>
        </p:nvSpPr>
        <p:spPr>
          <a:xfrm>
            <a:off x="8607091" y="4437666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822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5382570" y="2244"/>
            <a:ext cx="6806909" cy="6862481"/>
            <a:chOff x="5382569" y="2242"/>
            <a:chExt cx="6806909" cy="6862481"/>
          </a:xfrm>
          <a:solidFill>
            <a:schemeClr val="accent2"/>
          </a:solidFill>
        </p:grpSpPr>
        <p:pic>
          <p:nvPicPr>
            <p:cNvPr id="6" name="Graphic 5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7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" y="-7924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-1" fmla="*/ 0 w 6064250"/>
              <a:gd name="connsiteY0-2" fmla="*/ 0 h 6877051"/>
              <a:gd name="connsiteX1-3" fmla="*/ 5840730 w 6064250"/>
              <a:gd name="connsiteY1-4" fmla="*/ 0 h 6877051"/>
              <a:gd name="connsiteX2-5" fmla="*/ 6064250 w 6064250"/>
              <a:gd name="connsiteY2-6" fmla="*/ 6877051 h 6877051"/>
              <a:gd name="connsiteX3-7" fmla="*/ 0 w 6064250"/>
              <a:gd name="connsiteY3-8" fmla="*/ 6877051 h 6877051"/>
              <a:gd name="connsiteX4-9" fmla="*/ 0 w 6064250"/>
              <a:gd name="connsiteY4-10" fmla="*/ 0 h 6877051"/>
              <a:gd name="connsiteX0-11" fmla="*/ 0 w 5840730"/>
              <a:gd name="connsiteY0-12" fmla="*/ 0 h 6887937"/>
              <a:gd name="connsiteX1-13" fmla="*/ 5840730 w 5840730"/>
              <a:gd name="connsiteY1-14" fmla="*/ 0 h 6887937"/>
              <a:gd name="connsiteX2-15" fmla="*/ 4028621 w 5840730"/>
              <a:gd name="connsiteY2-16" fmla="*/ 6887937 h 6887937"/>
              <a:gd name="connsiteX3-17" fmla="*/ 0 w 5840730"/>
              <a:gd name="connsiteY3-18" fmla="*/ 6877051 h 6887937"/>
              <a:gd name="connsiteX4-19" fmla="*/ 0 w 5840730"/>
              <a:gd name="connsiteY4-20" fmla="*/ 0 h 6887937"/>
              <a:gd name="connsiteX0-21" fmla="*/ 0 w 5840730"/>
              <a:gd name="connsiteY0-22" fmla="*/ 0 h 6887937"/>
              <a:gd name="connsiteX1-23" fmla="*/ 5840730 w 5840730"/>
              <a:gd name="connsiteY1-24" fmla="*/ 0 h 6887937"/>
              <a:gd name="connsiteX2-25" fmla="*/ 5090160 w 5840730"/>
              <a:gd name="connsiteY2-26" fmla="*/ 2775915 h 6887937"/>
              <a:gd name="connsiteX3-27" fmla="*/ 4028621 w 5840730"/>
              <a:gd name="connsiteY3-28" fmla="*/ 6887937 h 6887937"/>
              <a:gd name="connsiteX4-29" fmla="*/ 0 w 5840730"/>
              <a:gd name="connsiteY4-30" fmla="*/ 6877051 h 6887937"/>
              <a:gd name="connsiteX5" fmla="*/ 0 w 5840730"/>
              <a:gd name="connsiteY5" fmla="*/ 0 h 6887937"/>
              <a:gd name="connsiteX0-31" fmla="*/ 0 w 5840730"/>
              <a:gd name="connsiteY0-32" fmla="*/ 0 h 6887937"/>
              <a:gd name="connsiteX1-33" fmla="*/ 5840730 w 5840730"/>
              <a:gd name="connsiteY1-34" fmla="*/ 0 h 6887937"/>
              <a:gd name="connsiteX2-35" fmla="*/ 5090160 w 5840730"/>
              <a:gd name="connsiteY2-36" fmla="*/ 2775915 h 6887937"/>
              <a:gd name="connsiteX3-37" fmla="*/ 4991100 w 5840730"/>
              <a:gd name="connsiteY3-38" fmla="*/ 3134055 h 6887937"/>
              <a:gd name="connsiteX4-39" fmla="*/ 4028621 w 5840730"/>
              <a:gd name="connsiteY4-40" fmla="*/ 6887937 h 6887937"/>
              <a:gd name="connsiteX5-41" fmla="*/ 0 w 5840730"/>
              <a:gd name="connsiteY5-42" fmla="*/ 6877051 h 6887937"/>
              <a:gd name="connsiteX6" fmla="*/ 0 w 5840730"/>
              <a:gd name="connsiteY6" fmla="*/ 0 h 6887937"/>
              <a:gd name="connsiteX0-43" fmla="*/ 0 w 5840730"/>
              <a:gd name="connsiteY0-44" fmla="*/ 0 h 6887937"/>
              <a:gd name="connsiteX1-45" fmla="*/ 5840730 w 5840730"/>
              <a:gd name="connsiteY1-46" fmla="*/ 0 h 6887937"/>
              <a:gd name="connsiteX2-47" fmla="*/ 5090160 w 5840730"/>
              <a:gd name="connsiteY2-48" fmla="*/ 2775915 h 6887937"/>
              <a:gd name="connsiteX3-49" fmla="*/ 4991100 w 5840730"/>
              <a:gd name="connsiteY3-50" fmla="*/ 3134055 h 6887937"/>
              <a:gd name="connsiteX4-51" fmla="*/ 4785360 w 5840730"/>
              <a:gd name="connsiteY4-52" fmla="*/ 3926535 h 6887937"/>
              <a:gd name="connsiteX5-53" fmla="*/ 4028621 w 5840730"/>
              <a:gd name="connsiteY5-54" fmla="*/ 6887937 h 6887937"/>
              <a:gd name="connsiteX6-55" fmla="*/ 0 w 5840730"/>
              <a:gd name="connsiteY6-56" fmla="*/ 6877051 h 6887937"/>
              <a:gd name="connsiteX7" fmla="*/ 0 w 5840730"/>
              <a:gd name="connsiteY7" fmla="*/ 0 h 6887937"/>
              <a:gd name="connsiteX0-57" fmla="*/ 0 w 5840730"/>
              <a:gd name="connsiteY0-58" fmla="*/ 0 h 6887937"/>
              <a:gd name="connsiteX1-59" fmla="*/ 5840730 w 5840730"/>
              <a:gd name="connsiteY1-60" fmla="*/ 0 h 6887937"/>
              <a:gd name="connsiteX2-61" fmla="*/ 5090160 w 5840730"/>
              <a:gd name="connsiteY2-62" fmla="*/ 2775915 h 6887937"/>
              <a:gd name="connsiteX3-63" fmla="*/ 4991100 w 5840730"/>
              <a:gd name="connsiteY3-64" fmla="*/ 3134055 h 6887937"/>
              <a:gd name="connsiteX4-65" fmla="*/ 4922520 w 5840730"/>
              <a:gd name="connsiteY4-66" fmla="*/ 3415995 h 6887937"/>
              <a:gd name="connsiteX5-67" fmla="*/ 4785360 w 5840730"/>
              <a:gd name="connsiteY5-68" fmla="*/ 3926535 h 6887937"/>
              <a:gd name="connsiteX6-69" fmla="*/ 4028621 w 5840730"/>
              <a:gd name="connsiteY6-70" fmla="*/ 6887937 h 6887937"/>
              <a:gd name="connsiteX7-71" fmla="*/ 0 w 5840730"/>
              <a:gd name="connsiteY7-72" fmla="*/ 6877051 h 6887937"/>
              <a:gd name="connsiteX8" fmla="*/ 0 w 5840730"/>
              <a:gd name="connsiteY8" fmla="*/ 0 h 6887937"/>
              <a:gd name="connsiteX0-73" fmla="*/ 0 w 5840730"/>
              <a:gd name="connsiteY0-74" fmla="*/ 0 h 6887937"/>
              <a:gd name="connsiteX1-75" fmla="*/ 5840730 w 5840730"/>
              <a:gd name="connsiteY1-76" fmla="*/ 0 h 6887937"/>
              <a:gd name="connsiteX2-77" fmla="*/ 5090160 w 5840730"/>
              <a:gd name="connsiteY2-78" fmla="*/ 2775915 h 6887937"/>
              <a:gd name="connsiteX3-79" fmla="*/ 4754880 w 5840730"/>
              <a:gd name="connsiteY3-80" fmla="*/ 2692095 h 6887937"/>
              <a:gd name="connsiteX4-81" fmla="*/ 4922520 w 5840730"/>
              <a:gd name="connsiteY4-82" fmla="*/ 3415995 h 6887937"/>
              <a:gd name="connsiteX5-83" fmla="*/ 4785360 w 5840730"/>
              <a:gd name="connsiteY5-84" fmla="*/ 3926535 h 6887937"/>
              <a:gd name="connsiteX6-85" fmla="*/ 4028621 w 5840730"/>
              <a:gd name="connsiteY6-86" fmla="*/ 6887937 h 6887937"/>
              <a:gd name="connsiteX7-87" fmla="*/ 0 w 5840730"/>
              <a:gd name="connsiteY7-88" fmla="*/ 6877051 h 6887937"/>
              <a:gd name="connsiteX8-89" fmla="*/ 0 w 5840730"/>
              <a:gd name="connsiteY8-90" fmla="*/ 0 h 6887937"/>
              <a:gd name="connsiteX0-91" fmla="*/ 0 w 5840730"/>
              <a:gd name="connsiteY0-92" fmla="*/ 0 h 6887937"/>
              <a:gd name="connsiteX1-93" fmla="*/ 5840730 w 5840730"/>
              <a:gd name="connsiteY1-94" fmla="*/ 0 h 6887937"/>
              <a:gd name="connsiteX2-95" fmla="*/ 5090160 w 5840730"/>
              <a:gd name="connsiteY2-96" fmla="*/ 2775915 h 6887937"/>
              <a:gd name="connsiteX3-97" fmla="*/ 4754880 w 5840730"/>
              <a:gd name="connsiteY3-98" fmla="*/ 2692095 h 6887937"/>
              <a:gd name="connsiteX4-99" fmla="*/ 5006340 w 5840730"/>
              <a:gd name="connsiteY4-100" fmla="*/ 1823415 h 6887937"/>
              <a:gd name="connsiteX5-101" fmla="*/ 4922520 w 5840730"/>
              <a:gd name="connsiteY5-102" fmla="*/ 3415995 h 6887937"/>
              <a:gd name="connsiteX6-103" fmla="*/ 4785360 w 5840730"/>
              <a:gd name="connsiteY6-104" fmla="*/ 3926535 h 6887937"/>
              <a:gd name="connsiteX7-105" fmla="*/ 4028621 w 5840730"/>
              <a:gd name="connsiteY7-106" fmla="*/ 6887937 h 6887937"/>
              <a:gd name="connsiteX8-107" fmla="*/ 0 w 5840730"/>
              <a:gd name="connsiteY8-108" fmla="*/ 6877051 h 6887937"/>
              <a:gd name="connsiteX9" fmla="*/ 0 w 5840730"/>
              <a:gd name="connsiteY9" fmla="*/ 0 h 6887937"/>
              <a:gd name="connsiteX0-109" fmla="*/ 0 w 5840730"/>
              <a:gd name="connsiteY0-110" fmla="*/ 0 h 6887937"/>
              <a:gd name="connsiteX1-111" fmla="*/ 5840730 w 5840730"/>
              <a:gd name="connsiteY1-112" fmla="*/ 0 h 6887937"/>
              <a:gd name="connsiteX2-113" fmla="*/ 5090160 w 5840730"/>
              <a:gd name="connsiteY2-114" fmla="*/ 2775915 h 6887937"/>
              <a:gd name="connsiteX3-115" fmla="*/ 4754880 w 5840730"/>
              <a:gd name="connsiteY3-116" fmla="*/ 2692095 h 6887937"/>
              <a:gd name="connsiteX4-117" fmla="*/ 5006340 w 5840730"/>
              <a:gd name="connsiteY4-118" fmla="*/ 1823415 h 6887937"/>
              <a:gd name="connsiteX5-119" fmla="*/ 4655820 w 5840730"/>
              <a:gd name="connsiteY5-120" fmla="*/ 1770075 h 6887937"/>
              <a:gd name="connsiteX6-121" fmla="*/ 4922520 w 5840730"/>
              <a:gd name="connsiteY6-122" fmla="*/ 3415995 h 6887937"/>
              <a:gd name="connsiteX7-123" fmla="*/ 4785360 w 5840730"/>
              <a:gd name="connsiteY7-124" fmla="*/ 3926535 h 6887937"/>
              <a:gd name="connsiteX8-125" fmla="*/ 4028621 w 5840730"/>
              <a:gd name="connsiteY8-126" fmla="*/ 6887937 h 6887937"/>
              <a:gd name="connsiteX9-127" fmla="*/ 0 w 5840730"/>
              <a:gd name="connsiteY9-128" fmla="*/ 6877051 h 6887937"/>
              <a:gd name="connsiteX10" fmla="*/ 0 w 5840730"/>
              <a:gd name="connsiteY10" fmla="*/ 0 h 6887937"/>
              <a:gd name="connsiteX0-129" fmla="*/ 0 w 5840730"/>
              <a:gd name="connsiteY0-130" fmla="*/ 0 h 6887937"/>
              <a:gd name="connsiteX1-131" fmla="*/ 5840730 w 5840730"/>
              <a:gd name="connsiteY1-132" fmla="*/ 0 h 6887937"/>
              <a:gd name="connsiteX2-133" fmla="*/ 5090160 w 5840730"/>
              <a:gd name="connsiteY2-134" fmla="*/ 2775915 h 6887937"/>
              <a:gd name="connsiteX3-135" fmla="*/ 4754880 w 5840730"/>
              <a:gd name="connsiteY3-136" fmla="*/ 2692095 h 6887937"/>
              <a:gd name="connsiteX4-137" fmla="*/ 5006340 w 5840730"/>
              <a:gd name="connsiteY4-138" fmla="*/ 1823415 h 6887937"/>
              <a:gd name="connsiteX5-139" fmla="*/ 4655820 w 5840730"/>
              <a:gd name="connsiteY5-140" fmla="*/ 1770075 h 6887937"/>
              <a:gd name="connsiteX6-141" fmla="*/ 3901440 w 5840730"/>
              <a:gd name="connsiteY6-142" fmla="*/ 4696155 h 6887937"/>
              <a:gd name="connsiteX7-143" fmla="*/ 4922520 w 5840730"/>
              <a:gd name="connsiteY7-144" fmla="*/ 3415995 h 6887937"/>
              <a:gd name="connsiteX8-145" fmla="*/ 4785360 w 5840730"/>
              <a:gd name="connsiteY8-146" fmla="*/ 3926535 h 6887937"/>
              <a:gd name="connsiteX9-147" fmla="*/ 4028621 w 5840730"/>
              <a:gd name="connsiteY9-148" fmla="*/ 6887937 h 6887937"/>
              <a:gd name="connsiteX10-149" fmla="*/ 0 w 5840730"/>
              <a:gd name="connsiteY10-150" fmla="*/ 6877051 h 6887937"/>
              <a:gd name="connsiteX11" fmla="*/ 0 w 5840730"/>
              <a:gd name="connsiteY11" fmla="*/ 0 h 6887937"/>
              <a:gd name="connsiteX0-151" fmla="*/ 0 w 5840730"/>
              <a:gd name="connsiteY0-152" fmla="*/ 0 h 6887937"/>
              <a:gd name="connsiteX1-153" fmla="*/ 5840730 w 5840730"/>
              <a:gd name="connsiteY1-154" fmla="*/ 0 h 6887937"/>
              <a:gd name="connsiteX2-155" fmla="*/ 5090160 w 5840730"/>
              <a:gd name="connsiteY2-156" fmla="*/ 2775915 h 6887937"/>
              <a:gd name="connsiteX3-157" fmla="*/ 4754880 w 5840730"/>
              <a:gd name="connsiteY3-158" fmla="*/ 2692095 h 6887937"/>
              <a:gd name="connsiteX4-159" fmla="*/ 5006340 w 5840730"/>
              <a:gd name="connsiteY4-160" fmla="*/ 1823415 h 6887937"/>
              <a:gd name="connsiteX5-161" fmla="*/ 4655820 w 5840730"/>
              <a:gd name="connsiteY5-162" fmla="*/ 1770075 h 6887937"/>
              <a:gd name="connsiteX6-163" fmla="*/ 3901440 w 5840730"/>
              <a:gd name="connsiteY6-164" fmla="*/ 4696155 h 6887937"/>
              <a:gd name="connsiteX7-165" fmla="*/ 4457700 w 5840730"/>
              <a:gd name="connsiteY7-166" fmla="*/ 3842715 h 6887937"/>
              <a:gd name="connsiteX8-167" fmla="*/ 4785360 w 5840730"/>
              <a:gd name="connsiteY8-168" fmla="*/ 3926535 h 6887937"/>
              <a:gd name="connsiteX9-169" fmla="*/ 4028621 w 5840730"/>
              <a:gd name="connsiteY9-170" fmla="*/ 6887937 h 6887937"/>
              <a:gd name="connsiteX10-171" fmla="*/ 0 w 5840730"/>
              <a:gd name="connsiteY10-172" fmla="*/ 6877051 h 6887937"/>
              <a:gd name="connsiteX11-173" fmla="*/ 0 w 5840730"/>
              <a:gd name="connsiteY11-174" fmla="*/ 0 h 6887937"/>
              <a:gd name="connsiteX0-175" fmla="*/ 0 w 5840730"/>
              <a:gd name="connsiteY0-176" fmla="*/ 0 h 6887937"/>
              <a:gd name="connsiteX1-177" fmla="*/ 5840730 w 5840730"/>
              <a:gd name="connsiteY1-178" fmla="*/ 0 h 6887937"/>
              <a:gd name="connsiteX2-179" fmla="*/ 5090160 w 5840730"/>
              <a:gd name="connsiteY2-180" fmla="*/ 2775915 h 6887937"/>
              <a:gd name="connsiteX3-181" fmla="*/ 4754880 w 5840730"/>
              <a:gd name="connsiteY3-182" fmla="*/ 2692095 h 6887937"/>
              <a:gd name="connsiteX4-183" fmla="*/ 5006340 w 5840730"/>
              <a:gd name="connsiteY4-184" fmla="*/ 1823415 h 6887937"/>
              <a:gd name="connsiteX5-185" fmla="*/ 4655820 w 5840730"/>
              <a:gd name="connsiteY5-186" fmla="*/ 1770075 h 6887937"/>
              <a:gd name="connsiteX6-187" fmla="*/ 3901440 w 5840730"/>
              <a:gd name="connsiteY6-188" fmla="*/ 4696155 h 6887937"/>
              <a:gd name="connsiteX7-189" fmla="*/ 4213860 w 5840730"/>
              <a:gd name="connsiteY7-190" fmla="*/ 4757115 h 6887937"/>
              <a:gd name="connsiteX8-191" fmla="*/ 4457700 w 5840730"/>
              <a:gd name="connsiteY8-192" fmla="*/ 3842715 h 6887937"/>
              <a:gd name="connsiteX9-193" fmla="*/ 4785360 w 5840730"/>
              <a:gd name="connsiteY9-194" fmla="*/ 3926535 h 6887937"/>
              <a:gd name="connsiteX10-195" fmla="*/ 4028621 w 5840730"/>
              <a:gd name="connsiteY10-196" fmla="*/ 6887937 h 6887937"/>
              <a:gd name="connsiteX11-197" fmla="*/ 0 w 5840730"/>
              <a:gd name="connsiteY11-198" fmla="*/ 6877051 h 6887937"/>
              <a:gd name="connsiteX12" fmla="*/ 0 w 5840730"/>
              <a:gd name="connsiteY12" fmla="*/ 0 h 6887937"/>
              <a:gd name="connsiteX0-199" fmla="*/ 0 w 5840730"/>
              <a:gd name="connsiteY0-200" fmla="*/ 0 h 6887937"/>
              <a:gd name="connsiteX1-201" fmla="*/ 5840730 w 5840730"/>
              <a:gd name="connsiteY1-202" fmla="*/ 0 h 6887937"/>
              <a:gd name="connsiteX2-203" fmla="*/ 5090160 w 5840730"/>
              <a:gd name="connsiteY2-204" fmla="*/ 2775915 h 6887937"/>
              <a:gd name="connsiteX3-205" fmla="*/ 4754880 w 5840730"/>
              <a:gd name="connsiteY3-206" fmla="*/ 2692095 h 6887937"/>
              <a:gd name="connsiteX4-207" fmla="*/ 5006340 w 5840730"/>
              <a:gd name="connsiteY4-208" fmla="*/ 1823415 h 6887937"/>
              <a:gd name="connsiteX5-209" fmla="*/ 4937760 w 5840730"/>
              <a:gd name="connsiteY5-210" fmla="*/ 1610055 h 6887937"/>
              <a:gd name="connsiteX6-211" fmla="*/ 4655820 w 5840730"/>
              <a:gd name="connsiteY6-212" fmla="*/ 1770075 h 6887937"/>
              <a:gd name="connsiteX7-213" fmla="*/ 3901440 w 5840730"/>
              <a:gd name="connsiteY7-214" fmla="*/ 4696155 h 6887937"/>
              <a:gd name="connsiteX8-215" fmla="*/ 4213860 w 5840730"/>
              <a:gd name="connsiteY8-216" fmla="*/ 4757115 h 6887937"/>
              <a:gd name="connsiteX9-217" fmla="*/ 4457700 w 5840730"/>
              <a:gd name="connsiteY9-218" fmla="*/ 3842715 h 6887937"/>
              <a:gd name="connsiteX10-219" fmla="*/ 4785360 w 5840730"/>
              <a:gd name="connsiteY10-220" fmla="*/ 3926535 h 6887937"/>
              <a:gd name="connsiteX11-221" fmla="*/ 4028621 w 5840730"/>
              <a:gd name="connsiteY11-222" fmla="*/ 6887937 h 6887937"/>
              <a:gd name="connsiteX12-223" fmla="*/ 0 w 5840730"/>
              <a:gd name="connsiteY12-224" fmla="*/ 6877051 h 6887937"/>
              <a:gd name="connsiteX13" fmla="*/ 0 w 5840730"/>
              <a:gd name="connsiteY13" fmla="*/ 0 h 6887937"/>
              <a:gd name="connsiteX0-225" fmla="*/ 0 w 5840730"/>
              <a:gd name="connsiteY0-226" fmla="*/ 0 h 6887937"/>
              <a:gd name="connsiteX1-227" fmla="*/ 5840730 w 5840730"/>
              <a:gd name="connsiteY1-228" fmla="*/ 0 h 6887937"/>
              <a:gd name="connsiteX2-229" fmla="*/ 5090160 w 5840730"/>
              <a:gd name="connsiteY2-230" fmla="*/ 2775915 h 6887937"/>
              <a:gd name="connsiteX3-231" fmla="*/ 4754880 w 5840730"/>
              <a:gd name="connsiteY3-232" fmla="*/ 2692095 h 6887937"/>
              <a:gd name="connsiteX4-233" fmla="*/ 5006340 w 5840730"/>
              <a:gd name="connsiteY4-234" fmla="*/ 1823415 h 6887937"/>
              <a:gd name="connsiteX5-235" fmla="*/ 4895850 w 5840730"/>
              <a:gd name="connsiteY5-236" fmla="*/ 1602435 h 6887937"/>
              <a:gd name="connsiteX6-237" fmla="*/ 4655820 w 5840730"/>
              <a:gd name="connsiteY6-238" fmla="*/ 1770075 h 6887937"/>
              <a:gd name="connsiteX7-239" fmla="*/ 3901440 w 5840730"/>
              <a:gd name="connsiteY7-240" fmla="*/ 4696155 h 6887937"/>
              <a:gd name="connsiteX8-241" fmla="*/ 4213860 w 5840730"/>
              <a:gd name="connsiteY8-242" fmla="*/ 4757115 h 6887937"/>
              <a:gd name="connsiteX9-243" fmla="*/ 4457700 w 5840730"/>
              <a:gd name="connsiteY9-244" fmla="*/ 3842715 h 6887937"/>
              <a:gd name="connsiteX10-245" fmla="*/ 4785360 w 5840730"/>
              <a:gd name="connsiteY10-246" fmla="*/ 3926535 h 6887937"/>
              <a:gd name="connsiteX11-247" fmla="*/ 4028621 w 5840730"/>
              <a:gd name="connsiteY11-248" fmla="*/ 6887937 h 6887937"/>
              <a:gd name="connsiteX12-249" fmla="*/ 0 w 5840730"/>
              <a:gd name="connsiteY12-250" fmla="*/ 6877051 h 6887937"/>
              <a:gd name="connsiteX13-251" fmla="*/ 0 w 5840730"/>
              <a:gd name="connsiteY13-252" fmla="*/ 0 h 6887937"/>
              <a:gd name="connsiteX0-253" fmla="*/ 0 w 5840730"/>
              <a:gd name="connsiteY0-254" fmla="*/ 0 h 6887937"/>
              <a:gd name="connsiteX1-255" fmla="*/ 5840730 w 5840730"/>
              <a:gd name="connsiteY1-256" fmla="*/ 0 h 6887937"/>
              <a:gd name="connsiteX2-257" fmla="*/ 5090160 w 5840730"/>
              <a:gd name="connsiteY2-258" fmla="*/ 2775915 h 6887937"/>
              <a:gd name="connsiteX3-259" fmla="*/ 4754880 w 5840730"/>
              <a:gd name="connsiteY3-260" fmla="*/ 2692095 h 6887937"/>
              <a:gd name="connsiteX4-261" fmla="*/ 5006340 w 5840730"/>
              <a:gd name="connsiteY4-262" fmla="*/ 1823415 h 6887937"/>
              <a:gd name="connsiteX5-263" fmla="*/ 4895850 w 5840730"/>
              <a:gd name="connsiteY5-264" fmla="*/ 1602435 h 6887937"/>
              <a:gd name="connsiteX6-265" fmla="*/ 4655820 w 5840730"/>
              <a:gd name="connsiteY6-266" fmla="*/ 1770075 h 6887937"/>
              <a:gd name="connsiteX7-267" fmla="*/ 3901440 w 5840730"/>
              <a:gd name="connsiteY7-268" fmla="*/ 4696155 h 6887937"/>
              <a:gd name="connsiteX8-269" fmla="*/ 4213860 w 5840730"/>
              <a:gd name="connsiteY8-270" fmla="*/ 4757115 h 6887937"/>
              <a:gd name="connsiteX9-271" fmla="*/ 4457700 w 5840730"/>
              <a:gd name="connsiteY9-272" fmla="*/ 3842715 h 6887937"/>
              <a:gd name="connsiteX10-273" fmla="*/ 4785360 w 5840730"/>
              <a:gd name="connsiteY10-274" fmla="*/ 3926535 h 6887937"/>
              <a:gd name="connsiteX11-275" fmla="*/ 4028621 w 5840730"/>
              <a:gd name="connsiteY11-276" fmla="*/ 6887937 h 6887937"/>
              <a:gd name="connsiteX12-277" fmla="*/ 0 w 5840730"/>
              <a:gd name="connsiteY12-278" fmla="*/ 6877051 h 6887937"/>
              <a:gd name="connsiteX13-279" fmla="*/ 0 w 5840730"/>
              <a:gd name="connsiteY13-280" fmla="*/ 0 h 6887937"/>
              <a:gd name="connsiteX0-281" fmla="*/ 0 w 5840730"/>
              <a:gd name="connsiteY0-282" fmla="*/ 0 h 6887937"/>
              <a:gd name="connsiteX1-283" fmla="*/ 5840730 w 5840730"/>
              <a:gd name="connsiteY1-284" fmla="*/ 0 h 6887937"/>
              <a:gd name="connsiteX2-285" fmla="*/ 5090160 w 5840730"/>
              <a:gd name="connsiteY2-286" fmla="*/ 2775915 h 6887937"/>
              <a:gd name="connsiteX3-287" fmla="*/ 4754880 w 5840730"/>
              <a:gd name="connsiteY3-288" fmla="*/ 2692095 h 6887937"/>
              <a:gd name="connsiteX4-289" fmla="*/ 5006340 w 5840730"/>
              <a:gd name="connsiteY4-290" fmla="*/ 1823415 h 6887937"/>
              <a:gd name="connsiteX5-291" fmla="*/ 4895850 w 5840730"/>
              <a:gd name="connsiteY5-292" fmla="*/ 1602435 h 6887937"/>
              <a:gd name="connsiteX6-293" fmla="*/ 4655820 w 5840730"/>
              <a:gd name="connsiteY6-294" fmla="*/ 1770075 h 6887937"/>
              <a:gd name="connsiteX7-295" fmla="*/ 3901440 w 5840730"/>
              <a:gd name="connsiteY7-296" fmla="*/ 4696155 h 6887937"/>
              <a:gd name="connsiteX8-297" fmla="*/ 4213860 w 5840730"/>
              <a:gd name="connsiteY8-298" fmla="*/ 4757115 h 6887937"/>
              <a:gd name="connsiteX9-299" fmla="*/ 4457700 w 5840730"/>
              <a:gd name="connsiteY9-300" fmla="*/ 3842715 h 6887937"/>
              <a:gd name="connsiteX10-301" fmla="*/ 4785360 w 5840730"/>
              <a:gd name="connsiteY10-302" fmla="*/ 3926535 h 6887937"/>
              <a:gd name="connsiteX11-303" fmla="*/ 4028621 w 5840730"/>
              <a:gd name="connsiteY11-304" fmla="*/ 6887937 h 6887937"/>
              <a:gd name="connsiteX12-305" fmla="*/ 0 w 5840730"/>
              <a:gd name="connsiteY12-306" fmla="*/ 6877051 h 6887937"/>
              <a:gd name="connsiteX13-307" fmla="*/ 0 w 5840730"/>
              <a:gd name="connsiteY13-308" fmla="*/ 0 h 6887937"/>
              <a:gd name="connsiteX0-309" fmla="*/ 0 w 5840730"/>
              <a:gd name="connsiteY0-310" fmla="*/ 0 h 6887937"/>
              <a:gd name="connsiteX1-311" fmla="*/ 5840730 w 5840730"/>
              <a:gd name="connsiteY1-312" fmla="*/ 0 h 6887937"/>
              <a:gd name="connsiteX2-313" fmla="*/ 5090160 w 5840730"/>
              <a:gd name="connsiteY2-314" fmla="*/ 2775915 h 6887937"/>
              <a:gd name="connsiteX3-315" fmla="*/ 4754880 w 5840730"/>
              <a:gd name="connsiteY3-316" fmla="*/ 2692095 h 6887937"/>
              <a:gd name="connsiteX4-317" fmla="*/ 5006340 w 5840730"/>
              <a:gd name="connsiteY4-318" fmla="*/ 1823415 h 6887937"/>
              <a:gd name="connsiteX5-319" fmla="*/ 4872990 w 5840730"/>
              <a:gd name="connsiteY5-320" fmla="*/ 1571955 h 6887937"/>
              <a:gd name="connsiteX6-321" fmla="*/ 4655820 w 5840730"/>
              <a:gd name="connsiteY6-322" fmla="*/ 1770075 h 6887937"/>
              <a:gd name="connsiteX7-323" fmla="*/ 3901440 w 5840730"/>
              <a:gd name="connsiteY7-324" fmla="*/ 4696155 h 6887937"/>
              <a:gd name="connsiteX8-325" fmla="*/ 4213860 w 5840730"/>
              <a:gd name="connsiteY8-326" fmla="*/ 4757115 h 6887937"/>
              <a:gd name="connsiteX9-327" fmla="*/ 4457700 w 5840730"/>
              <a:gd name="connsiteY9-328" fmla="*/ 3842715 h 6887937"/>
              <a:gd name="connsiteX10-329" fmla="*/ 4785360 w 5840730"/>
              <a:gd name="connsiteY10-330" fmla="*/ 3926535 h 6887937"/>
              <a:gd name="connsiteX11-331" fmla="*/ 4028621 w 5840730"/>
              <a:gd name="connsiteY11-332" fmla="*/ 6887937 h 6887937"/>
              <a:gd name="connsiteX12-333" fmla="*/ 0 w 5840730"/>
              <a:gd name="connsiteY12-334" fmla="*/ 6877051 h 6887937"/>
              <a:gd name="connsiteX13-335" fmla="*/ 0 w 5840730"/>
              <a:gd name="connsiteY13-336" fmla="*/ 0 h 6887937"/>
              <a:gd name="connsiteX0-337" fmla="*/ 0 w 5840730"/>
              <a:gd name="connsiteY0-338" fmla="*/ 0 h 6887937"/>
              <a:gd name="connsiteX1-339" fmla="*/ 5840730 w 5840730"/>
              <a:gd name="connsiteY1-340" fmla="*/ 0 h 6887937"/>
              <a:gd name="connsiteX2-341" fmla="*/ 5090160 w 5840730"/>
              <a:gd name="connsiteY2-342" fmla="*/ 2775915 h 6887937"/>
              <a:gd name="connsiteX3-343" fmla="*/ 4754880 w 5840730"/>
              <a:gd name="connsiteY3-344" fmla="*/ 2692095 h 6887937"/>
              <a:gd name="connsiteX4-345" fmla="*/ 5006340 w 5840730"/>
              <a:gd name="connsiteY4-346" fmla="*/ 1823415 h 6887937"/>
              <a:gd name="connsiteX5-347" fmla="*/ 4872990 w 5840730"/>
              <a:gd name="connsiteY5-348" fmla="*/ 1571955 h 6887937"/>
              <a:gd name="connsiteX6-349" fmla="*/ 4655820 w 5840730"/>
              <a:gd name="connsiteY6-350" fmla="*/ 1770075 h 6887937"/>
              <a:gd name="connsiteX7-351" fmla="*/ 3901440 w 5840730"/>
              <a:gd name="connsiteY7-352" fmla="*/ 4696155 h 6887937"/>
              <a:gd name="connsiteX8-353" fmla="*/ 4213860 w 5840730"/>
              <a:gd name="connsiteY8-354" fmla="*/ 4757115 h 6887937"/>
              <a:gd name="connsiteX9-355" fmla="*/ 4457700 w 5840730"/>
              <a:gd name="connsiteY9-356" fmla="*/ 3842715 h 6887937"/>
              <a:gd name="connsiteX10-357" fmla="*/ 4785360 w 5840730"/>
              <a:gd name="connsiteY10-358" fmla="*/ 3926535 h 6887937"/>
              <a:gd name="connsiteX11-359" fmla="*/ 4028621 w 5840730"/>
              <a:gd name="connsiteY11-360" fmla="*/ 6887937 h 6887937"/>
              <a:gd name="connsiteX12-361" fmla="*/ 0 w 5840730"/>
              <a:gd name="connsiteY12-362" fmla="*/ 6877051 h 6887937"/>
              <a:gd name="connsiteX13-363" fmla="*/ 0 w 5840730"/>
              <a:gd name="connsiteY13-364" fmla="*/ 0 h 6887937"/>
              <a:gd name="connsiteX0-365" fmla="*/ 0 w 5840730"/>
              <a:gd name="connsiteY0-366" fmla="*/ 0 h 6887937"/>
              <a:gd name="connsiteX1-367" fmla="*/ 5840730 w 5840730"/>
              <a:gd name="connsiteY1-368" fmla="*/ 0 h 6887937"/>
              <a:gd name="connsiteX2-369" fmla="*/ 5090160 w 5840730"/>
              <a:gd name="connsiteY2-370" fmla="*/ 2775915 h 6887937"/>
              <a:gd name="connsiteX3-371" fmla="*/ 4754880 w 5840730"/>
              <a:gd name="connsiteY3-372" fmla="*/ 2692095 h 6887937"/>
              <a:gd name="connsiteX4-373" fmla="*/ 5006340 w 5840730"/>
              <a:gd name="connsiteY4-374" fmla="*/ 1823415 h 6887937"/>
              <a:gd name="connsiteX5-375" fmla="*/ 4872990 w 5840730"/>
              <a:gd name="connsiteY5-376" fmla="*/ 1571955 h 6887937"/>
              <a:gd name="connsiteX6-377" fmla="*/ 4655820 w 5840730"/>
              <a:gd name="connsiteY6-378" fmla="*/ 1770075 h 6887937"/>
              <a:gd name="connsiteX7-379" fmla="*/ 3901440 w 5840730"/>
              <a:gd name="connsiteY7-380" fmla="*/ 4696155 h 6887937"/>
              <a:gd name="connsiteX8-381" fmla="*/ 4213860 w 5840730"/>
              <a:gd name="connsiteY8-382" fmla="*/ 4757115 h 6887937"/>
              <a:gd name="connsiteX9-383" fmla="*/ 4457700 w 5840730"/>
              <a:gd name="connsiteY9-384" fmla="*/ 3842715 h 6887937"/>
              <a:gd name="connsiteX10-385" fmla="*/ 4785360 w 5840730"/>
              <a:gd name="connsiteY10-386" fmla="*/ 3926535 h 6887937"/>
              <a:gd name="connsiteX11-387" fmla="*/ 4028621 w 5840730"/>
              <a:gd name="connsiteY11-388" fmla="*/ 6887937 h 6887937"/>
              <a:gd name="connsiteX12-389" fmla="*/ 0 w 5840730"/>
              <a:gd name="connsiteY12-390" fmla="*/ 6877051 h 6887937"/>
              <a:gd name="connsiteX13-391" fmla="*/ 0 w 5840730"/>
              <a:gd name="connsiteY13-392" fmla="*/ 0 h 6887937"/>
              <a:gd name="connsiteX0-393" fmla="*/ 0 w 5840730"/>
              <a:gd name="connsiteY0-394" fmla="*/ 0 h 6887937"/>
              <a:gd name="connsiteX1-395" fmla="*/ 5840730 w 5840730"/>
              <a:gd name="connsiteY1-396" fmla="*/ 0 h 6887937"/>
              <a:gd name="connsiteX2-397" fmla="*/ 5090160 w 5840730"/>
              <a:gd name="connsiteY2-398" fmla="*/ 2775915 h 6887937"/>
              <a:gd name="connsiteX3-399" fmla="*/ 4754880 w 5840730"/>
              <a:gd name="connsiteY3-400" fmla="*/ 2692095 h 6887937"/>
              <a:gd name="connsiteX4-401" fmla="*/ 5006340 w 5840730"/>
              <a:gd name="connsiteY4-402" fmla="*/ 1823415 h 6887937"/>
              <a:gd name="connsiteX5-403" fmla="*/ 4872990 w 5840730"/>
              <a:gd name="connsiteY5-404" fmla="*/ 1571955 h 6887937"/>
              <a:gd name="connsiteX6-405" fmla="*/ 4655820 w 5840730"/>
              <a:gd name="connsiteY6-406" fmla="*/ 1770075 h 6887937"/>
              <a:gd name="connsiteX7-407" fmla="*/ 3901440 w 5840730"/>
              <a:gd name="connsiteY7-408" fmla="*/ 4696155 h 6887937"/>
              <a:gd name="connsiteX8-409" fmla="*/ 4213860 w 5840730"/>
              <a:gd name="connsiteY8-410" fmla="*/ 4757115 h 6887937"/>
              <a:gd name="connsiteX9-411" fmla="*/ 4457700 w 5840730"/>
              <a:gd name="connsiteY9-412" fmla="*/ 3842715 h 6887937"/>
              <a:gd name="connsiteX10-413" fmla="*/ 4785360 w 5840730"/>
              <a:gd name="connsiteY10-414" fmla="*/ 3926535 h 6887937"/>
              <a:gd name="connsiteX11-415" fmla="*/ 4028621 w 5840730"/>
              <a:gd name="connsiteY11-416" fmla="*/ 6887937 h 6887937"/>
              <a:gd name="connsiteX12-417" fmla="*/ 0 w 5840730"/>
              <a:gd name="connsiteY12-418" fmla="*/ 6877051 h 6887937"/>
              <a:gd name="connsiteX13-419" fmla="*/ 0 w 5840730"/>
              <a:gd name="connsiteY13-420" fmla="*/ 0 h 6887937"/>
              <a:gd name="connsiteX0-421" fmla="*/ 0 w 5840730"/>
              <a:gd name="connsiteY0-422" fmla="*/ 0 h 6887937"/>
              <a:gd name="connsiteX1-423" fmla="*/ 5840730 w 5840730"/>
              <a:gd name="connsiteY1-424" fmla="*/ 0 h 6887937"/>
              <a:gd name="connsiteX2-425" fmla="*/ 5090160 w 5840730"/>
              <a:gd name="connsiteY2-426" fmla="*/ 2775915 h 6887937"/>
              <a:gd name="connsiteX3-427" fmla="*/ 4754880 w 5840730"/>
              <a:gd name="connsiteY3-428" fmla="*/ 2692095 h 6887937"/>
              <a:gd name="connsiteX4-429" fmla="*/ 5006340 w 5840730"/>
              <a:gd name="connsiteY4-430" fmla="*/ 1823415 h 6887937"/>
              <a:gd name="connsiteX5-431" fmla="*/ 4872990 w 5840730"/>
              <a:gd name="connsiteY5-432" fmla="*/ 1571955 h 6887937"/>
              <a:gd name="connsiteX6-433" fmla="*/ 4655820 w 5840730"/>
              <a:gd name="connsiteY6-434" fmla="*/ 1770075 h 6887937"/>
              <a:gd name="connsiteX7-435" fmla="*/ 3901440 w 5840730"/>
              <a:gd name="connsiteY7-436" fmla="*/ 4696155 h 6887937"/>
              <a:gd name="connsiteX8-437" fmla="*/ 4213860 w 5840730"/>
              <a:gd name="connsiteY8-438" fmla="*/ 4757115 h 6887937"/>
              <a:gd name="connsiteX9-439" fmla="*/ 4457700 w 5840730"/>
              <a:gd name="connsiteY9-440" fmla="*/ 3842715 h 6887937"/>
              <a:gd name="connsiteX10-441" fmla="*/ 4785360 w 5840730"/>
              <a:gd name="connsiteY10-442" fmla="*/ 3926535 h 6887937"/>
              <a:gd name="connsiteX11-443" fmla="*/ 4028621 w 5840730"/>
              <a:gd name="connsiteY11-444" fmla="*/ 6887937 h 6887937"/>
              <a:gd name="connsiteX12-445" fmla="*/ 0 w 5840730"/>
              <a:gd name="connsiteY12-446" fmla="*/ 6877051 h 6887937"/>
              <a:gd name="connsiteX13-447" fmla="*/ 0 w 5840730"/>
              <a:gd name="connsiteY13-448" fmla="*/ 0 h 6887937"/>
              <a:gd name="connsiteX0-449" fmla="*/ 0 w 5840730"/>
              <a:gd name="connsiteY0-450" fmla="*/ 0 h 6887937"/>
              <a:gd name="connsiteX1-451" fmla="*/ 5840730 w 5840730"/>
              <a:gd name="connsiteY1-452" fmla="*/ 0 h 6887937"/>
              <a:gd name="connsiteX2-453" fmla="*/ 5090160 w 5840730"/>
              <a:gd name="connsiteY2-454" fmla="*/ 2775915 h 6887937"/>
              <a:gd name="connsiteX3-455" fmla="*/ 4754880 w 5840730"/>
              <a:gd name="connsiteY3-456" fmla="*/ 2692095 h 6887937"/>
              <a:gd name="connsiteX4-457" fmla="*/ 4994910 w 5840730"/>
              <a:gd name="connsiteY4-458" fmla="*/ 1857705 h 6887937"/>
              <a:gd name="connsiteX5-459" fmla="*/ 4872990 w 5840730"/>
              <a:gd name="connsiteY5-460" fmla="*/ 1571955 h 6887937"/>
              <a:gd name="connsiteX6-461" fmla="*/ 4655820 w 5840730"/>
              <a:gd name="connsiteY6-462" fmla="*/ 1770075 h 6887937"/>
              <a:gd name="connsiteX7-463" fmla="*/ 3901440 w 5840730"/>
              <a:gd name="connsiteY7-464" fmla="*/ 4696155 h 6887937"/>
              <a:gd name="connsiteX8-465" fmla="*/ 4213860 w 5840730"/>
              <a:gd name="connsiteY8-466" fmla="*/ 4757115 h 6887937"/>
              <a:gd name="connsiteX9-467" fmla="*/ 4457700 w 5840730"/>
              <a:gd name="connsiteY9-468" fmla="*/ 3842715 h 6887937"/>
              <a:gd name="connsiteX10-469" fmla="*/ 4785360 w 5840730"/>
              <a:gd name="connsiteY10-470" fmla="*/ 3926535 h 6887937"/>
              <a:gd name="connsiteX11-471" fmla="*/ 4028621 w 5840730"/>
              <a:gd name="connsiteY11-472" fmla="*/ 6887937 h 6887937"/>
              <a:gd name="connsiteX12-473" fmla="*/ 0 w 5840730"/>
              <a:gd name="connsiteY12-474" fmla="*/ 6877051 h 6887937"/>
              <a:gd name="connsiteX13-475" fmla="*/ 0 w 5840730"/>
              <a:gd name="connsiteY13-476" fmla="*/ 0 h 6887937"/>
              <a:gd name="connsiteX0-477" fmla="*/ 0 w 5840730"/>
              <a:gd name="connsiteY0-478" fmla="*/ 0 h 6887937"/>
              <a:gd name="connsiteX1-479" fmla="*/ 5840730 w 5840730"/>
              <a:gd name="connsiteY1-480" fmla="*/ 0 h 6887937"/>
              <a:gd name="connsiteX2-481" fmla="*/ 5090160 w 5840730"/>
              <a:gd name="connsiteY2-482" fmla="*/ 2775915 h 6887937"/>
              <a:gd name="connsiteX3-483" fmla="*/ 4754880 w 5840730"/>
              <a:gd name="connsiteY3-484" fmla="*/ 2692095 h 6887937"/>
              <a:gd name="connsiteX4-485" fmla="*/ 4994910 w 5840730"/>
              <a:gd name="connsiteY4-486" fmla="*/ 1857705 h 6887937"/>
              <a:gd name="connsiteX5-487" fmla="*/ 4872990 w 5840730"/>
              <a:gd name="connsiteY5-488" fmla="*/ 1571955 h 6887937"/>
              <a:gd name="connsiteX6-489" fmla="*/ 4655820 w 5840730"/>
              <a:gd name="connsiteY6-490" fmla="*/ 1770075 h 6887937"/>
              <a:gd name="connsiteX7-491" fmla="*/ 3901440 w 5840730"/>
              <a:gd name="connsiteY7-492" fmla="*/ 4696155 h 6887937"/>
              <a:gd name="connsiteX8-493" fmla="*/ 4213860 w 5840730"/>
              <a:gd name="connsiteY8-494" fmla="*/ 4757115 h 6887937"/>
              <a:gd name="connsiteX9-495" fmla="*/ 4457700 w 5840730"/>
              <a:gd name="connsiteY9-496" fmla="*/ 3842715 h 6887937"/>
              <a:gd name="connsiteX10-497" fmla="*/ 4785360 w 5840730"/>
              <a:gd name="connsiteY10-498" fmla="*/ 3926535 h 6887937"/>
              <a:gd name="connsiteX11-499" fmla="*/ 4028621 w 5840730"/>
              <a:gd name="connsiteY11-500" fmla="*/ 6887937 h 6887937"/>
              <a:gd name="connsiteX12-501" fmla="*/ 0 w 5840730"/>
              <a:gd name="connsiteY12-502" fmla="*/ 6877051 h 6887937"/>
              <a:gd name="connsiteX13-503" fmla="*/ 0 w 5840730"/>
              <a:gd name="connsiteY13-504" fmla="*/ 0 h 6887937"/>
              <a:gd name="connsiteX0-505" fmla="*/ 0 w 5840730"/>
              <a:gd name="connsiteY0-506" fmla="*/ 0 h 6887937"/>
              <a:gd name="connsiteX1-507" fmla="*/ 5840730 w 5840730"/>
              <a:gd name="connsiteY1-508" fmla="*/ 0 h 6887937"/>
              <a:gd name="connsiteX2-509" fmla="*/ 5090160 w 5840730"/>
              <a:gd name="connsiteY2-510" fmla="*/ 2775915 h 6887937"/>
              <a:gd name="connsiteX3-511" fmla="*/ 4754880 w 5840730"/>
              <a:gd name="connsiteY3-512" fmla="*/ 2692095 h 6887937"/>
              <a:gd name="connsiteX4-513" fmla="*/ 4994910 w 5840730"/>
              <a:gd name="connsiteY4-514" fmla="*/ 1857705 h 6887937"/>
              <a:gd name="connsiteX5-515" fmla="*/ 4872990 w 5840730"/>
              <a:gd name="connsiteY5-516" fmla="*/ 1571955 h 6887937"/>
              <a:gd name="connsiteX6-517" fmla="*/ 4655820 w 5840730"/>
              <a:gd name="connsiteY6-518" fmla="*/ 1770075 h 6887937"/>
              <a:gd name="connsiteX7-519" fmla="*/ 3901440 w 5840730"/>
              <a:gd name="connsiteY7-520" fmla="*/ 4696155 h 6887937"/>
              <a:gd name="connsiteX8-521" fmla="*/ 4213860 w 5840730"/>
              <a:gd name="connsiteY8-522" fmla="*/ 4757115 h 6887937"/>
              <a:gd name="connsiteX9-523" fmla="*/ 4457700 w 5840730"/>
              <a:gd name="connsiteY9-524" fmla="*/ 3842715 h 6887937"/>
              <a:gd name="connsiteX10-525" fmla="*/ 4785360 w 5840730"/>
              <a:gd name="connsiteY10-526" fmla="*/ 3926535 h 6887937"/>
              <a:gd name="connsiteX11-527" fmla="*/ 4028621 w 5840730"/>
              <a:gd name="connsiteY11-528" fmla="*/ 6887937 h 6887937"/>
              <a:gd name="connsiteX12-529" fmla="*/ 0 w 5840730"/>
              <a:gd name="connsiteY12-530" fmla="*/ 6877051 h 6887937"/>
              <a:gd name="connsiteX13-531" fmla="*/ 0 w 5840730"/>
              <a:gd name="connsiteY13-532" fmla="*/ 0 h 6887937"/>
              <a:gd name="connsiteX0-533" fmla="*/ 0 w 5840730"/>
              <a:gd name="connsiteY0-534" fmla="*/ 0 h 6887937"/>
              <a:gd name="connsiteX1-535" fmla="*/ 5840730 w 5840730"/>
              <a:gd name="connsiteY1-536" fmla="*/ 0 h 6887937"/>
              <a:gd name="connsiteX2-537" fmla="*/ 5090160 w 5840730"/>
              <a:gd name="connsiteY2-538" fmla="*/ 2775915 h 6887937"/>
              <a:gd name="connsiteX3-539" fmla="*/ 4754880 w 5840730"/>
              <a:gd name="connsiteY3-540" fmla="*/ 2692095 h 6887937"/>
              <a:gd name="connsiteX4-541" fmla="*/ 4994910 w 5840730"/>
              <a:gd name="connsiteY4-542" fmla="*/ 1857705 h 6887937"/>
              <a:gd name="connsiteX5-543" fmla="*/ 4872990 w 5840730"/>
              <a:gd name="connsiteY5-544" fmla="*/ 1571955 h 6887937"/>
              <a:gd name="connsiteX6-545" fmla="*/ 4655820 w 5840730"/>
              <a:gd name="connsiteY6-546" fmla="*/ 1770075 h 6887937"/>
              <a:gd name="connsiteX7-547" fmla="*/ 3901440 w 5840730"/>
              <a:gd name="connsiteY7-548" fmla="*/ 4696155 h 6887937"/>
              <a:gd name="connsiteX8-549" fmla="*/ 4213860 w 5840730"/>
              <a:gd name="connsiteY8-550" fmla="*/ 4757115 h 6887937"/>
              <a:gd name="connsiteX9-551" fmla="*/ 4457700 w 5840730"/>
              <a:gd name="connsiteY9-552" fmla="*/ 3842715 h 6887937"/>
              <a:gd name="connsiteX10-553" fmla="*/ 4785360 w 5840730"/>
              <a:gd name="connsiteY10-554" fmla="*/ 3926535 h 6887937"/>
              <a:gd name="connsiteX11-555" fmla="*/ 4028621 w 5840730"/>
              <a:gd name="connsiteY11-556" fmla="*/ 6887937 h 6887937"/>
              <a:gd name="connsiteX12-557" fmla="*/ 0 w 5840730"/>
              <a:gd name="connsiteY12-558" fmla="*/ 6877051 h 6887937"/>
              <a:gd name="connsiteX13-559" fmla="*/ 0 w 5840730"/>
              <a:gd name="connsiteY13-560" fmla="*/ 0 h 6887937"/>
              <a:gd name="connsiteX0-561" fmla="*/ 0 w 5840730"/>
              <a:gd name="connsiteY0-562" fmla="*/ 0 h 6887937"/>
              <a:gd name="connsiteX1-563" fmla="*/ 5840730 w 5840730"/>
              <a:gd name="connsiteY1-564" fmla="*/ 0 h 6887937"/>
              <a:gd name="connsiteX2-565" fmla="*/ 5090160 w 5840730"/>
              <a:gd name="connsiteY2-566" fmla="*/ 2775915 h 6887937"/>
              <a:gd name="connsiteX3-567" fmla="*/ 4754880 w 5840730"/>
              <a:gd name="connsiteY3-568" fmla="*/ 2692095 h 6887937"/>
              <a:gd name="connsiteX4-569" fmla="*/ 4994910 w 5840730"/>
              <a:gd name="connsiteY4-570" fmla="*/ 1857705 h 6887937"/>
              <a:gd name="connsiteX5-571" fmla="*/ 4872990 w 5840730"/>
              <a:gd name="connsiteY5-572" fmla="*/ 1571955 h 6887937"/>
              <a:gd name="connsiteX6-573" fmla="*/ 4655820 w 5840730"/>
              <a:gd name="connsiteY6-574" fmla="*/ 1770075 h 6887937"/>
              <a:gd name="connsiteX7-575" fmla="*/ 3901440 w 5840730"/>
              <a:gd name="connsiteY7-576" fmla="*/ 4696155 h 6887937"/>
              <a:gd name="connsiteX8-577" fmla="*/ 4213860 w 5840730"/>
              <a:gd name="connsiteY8-578" fmla="*/ 4757115 h 6887937"/>
              <a:gd name="connsiteX9-579" fmla="*/ 4457700 w 5840730"/>
              <a:gd name="connsiteY9-580" fmla="*/ 3842715 h 6887937"/>
              <a:gd name="connsiteX10-581" fmla="*/ 4785360 w 5840730"/>
              <a:gd name="connsiteY10-582" fmla="*/ 3926535 h 6887937"/>
              <a:gd name="connsiteX11-583" fmla="*/ 4028621 w 5840730"/>
              <a:gd name="connsiteY11-584" fmla="*/ 6887937 h 6887937"/>
              <a:gd name="connsiteX12-585" fmla="*/ 0 w 5840730"/>
              <a:gd name="connsiteY12-586" fmla="*/ 6877051 h 6887937"/>
              <a:gd name="connsiteX13-587" fmla="*/ 0 w 5840730"/>
              <a:gd name="connsiteY13-588" fmla="*/ 0 h 6887937"/>
              <a:gd name="connsiteX0-589" fmla="*/ 0 w 5840730"/>
              <a:gd name="connsiteY0-590" fmla="*/ 0 h 6887937"/>
              <a:gd name="connsiteX1-591" fmla="*/ 5840730 w 5840730"/>
              <a:gd name="connsiteY1-592" fmla="*/ 0 h 6887937"/>
              <a:gd name="connsiteX2-593" fmla="*/ 5090160 w 5840730"/>
              <a:gd name="connsiteY2-594" fmla="*/ 2775915 h 6887937"/>
              <a:gd name="connsiteX3-595" fmla="*/ 4754880 w 5840730"/>
              <a:gd name="connsiteY3-596" fmla="*/ 2692095 h 6887937"/>
              <a:gd name="connsiteX4-597" fmla="*/ 4979670 w 5840730"/>
              <a:gd name="connsiteY4-598" fmla="*/ 1865325 h 6887937"/>
              <a:gd name="connsiteX5-599" fmla="*/ 4872990 w 5840730"/>
              <a:gd name="connsiteY5-600" fmla="*/ 1571955 h 6887937"/>
              <a:gd name="connsiteX6-601" fmla="*/ 4655820 w 5840730"/>
              <a:gd name="connsiteY6-602" fmla="*/ 1770075 h 6887937"/>
              <a:gd name="connsiteX7-603" fmla="*/ 3901440 w 5840730"/>
              <a:gd name="connsiteY7-604" fmla="*/ 4696155 h 6887937"/>
              <a:gd name="connsiteX8-605" fmla="*/ 4213860 w 5840730"/>
              <a:gd name="connsiteY8-606" fmla="*/ 4757115 h 6887937"/>
              <a:gd name="connsiteX9-607" fmla="*/ 4457700 w 5840730"/>
              <a:gd name="connsiteY9-608" fmla="*/ 3842715 h 6887937"/>
              <a:gd name="connsiteX10-609" fmla="*/ 4785360 w 5840730"/>
              <a:gd name="connsiteY10-610" fmla="*/ 3926535 h 6887937"/>
              <a:gd name="connsiteX11-611" fmla="*/ 4028621 w 5840730"/>
              <a:gd name="connsiteY11-612" fmla="*/ 6887937 h 6887937"/>
              <a:gd name="connsiteX12-613" fmla="*/ 0 w 5840730"/>
              <a:gd name="connsiteY12-614" fmla="*/ 6877051 h 6887937"/>
              <a:gd name="connsiteX13-615" fmla="*/ 0 w 5840730"/>
              <a:gd name="connsiteY13-616" fmla="*/ 0 h 6887937"/>
              <a:gd name="connsiteX0-617" fmla="*/ 0 w 5840730"/>
              <a:gd name="connsiteY0-618" fmla="*/ 0 h 6887937"/>
              <a:gd name="connsiteX1-619" fmla="*/ 5840730 w 5840730"/>
              <a:gd name="connsiteY1-620" fmla="*/ 0 h 6887937"/>
              <a:gd name="connsiteX2-621" fmla="*/ 5090160 w 5840730"/>
              <a:gd name="connsiteY2-622" fmla="*/ 2775915 h 6887937"/>
              <a:gd name="connsiteX3-623" fmla="*/ 4754880 w 5840730"/>
              <a:gd name="connsiteY3-624" fmla="*/ 2692095 h 6887937"/>
              <a:gd name="connsiteX4-625" fmla="*/ 4956810 w 5840730"/>
              <a:gd name="connsiteY4-626" fmla="*/ 1865325 h 6887937"/>
              <a:gd name="connsiteX5-627" fmla="*/ 4872990 w 5840730"/>
              <a:gd name="connsiteY5-628" fmla="*/ 1571955 h 6887937"/>
              <a:gd name="connsiteX6-629" fmla="*/ 4655820 w 5840730"/>
              <a:gd name="connsiteY6-630" fmla="*/ 1770075 h 6887937"/>
              <a:gd name="connsiteX7-631" fmla="*/ 3901440 w 5840730"/>
              <a:gd name="connsiteY7-632" fmla="*/ 4696155 h 6887937"/>
              <a:gd name="connsiteX8-633" fmla="*/ 4213860 w 5840730"/>
              <a:gd name="connsiteY8-634" fmla="*/ 4757115 h 6887937"/>
              <a:gd name="connsiteX9-635" fmla="*/ 4457700 w 5840730"/>
              <a:gd name="connsiteY9-636" fmla="*/ 3842715 h 6887937"/>
              <a:gd name="connsiteX10-637" fmla="*/ 4785360 w 5840730"/>
              <a:gd name="connsiteY10-638" fmla="*/ 3926535 h 6887937"/>
              <a:gd name="connsiteX11-639" fmla="*/ 4028621 w 5840730"/>
              <a:gd name="connsiteY11-640" fmla="*/ 6887937 h 6887937"/>
              <a:gd name="connsiteX12-641" fmla="*/ 0 w 5840730"/>
              <a:gd name="connsiteY12-642" fmla="*/ 6877051 h 6887937"/>
              <a:gd name="connsiteX13-643" fmla="*/ 0 w 5840730"/>
              <a:gd name="connsiteY13-644" fmla="*/ 0 h 6887937"/>
              <a:gd name="connsiteX0-645" fmla="*/ 0 w 5840730"/>
              <a:gd name="connsiteY0-646" fmla="*/ 0 h 6887937"/>
              <a:gd name="connsiteX1-647" fmla="*/ 5840730 w 5840730"/>
              <a:gd name="connsiteY1-648" fmla="*/ 0 h 6887937"/>
              <a:gd name="connsiteX2-649" fmla="*/ 5090160 w 5840730"/>
              <a:gd name="connsiteY2-650" fmla="*/ 2775915 h 6887937"/>
              <a:gd name="connsiteX3-651" fmla="*/ 4754880 w 5840730"/>
              <a:gd name="connsiteY3-652" fmla="*/ 2692095 h 6887937"/>
              <a:gd name="connsiteX4-653" fmla="*/ 4979670 w 5840730"/>
              <a:gd name="connsiteY4-654" fmla="*/ 1846275 h 6887937"/>
              <a:gd name="connsiteX5-655" fmla="*/ 4872990 w 5840730"/>
              <a:gd name="connsiteY5-656" fmla="*/ 1571955 h 6887937"/>
              <a:gd name="connsiteX6-657" fmla="*/ 4655820 w 5840730"/>
              <a:gd name="connsiteY6-658" fmla="*/ 1770075 h 6887937"/>
              <a:gd name="connsiteX7-659" fmla="*/ 3901440 w 5840730"/>
              <a:gd name="connsiteY7-660" fmla="*/ 4696155 h 6887937"/>
              <a:gd name="connsiteX8-661" fmla="*/ 4213860 w 5840730"/>
              <a:gd name="connsiteY8-662" fmla="*/ 4757115 h 6887937"/>
              <a:gd name="connsiteX9-663" fmla="*/ 4457700 w 5840730"/>
              <a:gd name="connsiteY9-664" fmla="*/ 3842715 h 6887937"/>
              <a:gd name="connsiteX10-665" fmla="*/ 4785360 w 5840730"/>
              <a:gd name="connsiteY10-666" fmla="*/ 3926535 h 6887937"/>
              <a:gd name="connsiteX11-667" fmla="*/ 4028621 w 5840730"/>
              <a:gd name="connsiteY11-668" fmla="*/ 6887937 h 6887937"/>
              <a:gd name="connsiteX12-669" fmla="*/ 0 w 5840730"/>
              <a:gd name="connsiteY12-670" fmla="*/ 6877051 h 6887937"/>
              <a:gd name="connsiteX13-671" fmla="*/ 0 w 5840730"/>
              <a:gd name="connsiteY13-672" fmla="*/ 0 h 6887937"/>
              <a:gd name="connsiteX0-673" fmla="*/ 0 w 5840730"/>
              <a:gd name="connsiteY0-674" fmla="*/ 0 h 6887937"/>
              <a:gd name="connsiteX1-675" fmla="*/ 5840730 w 5840730"/>
              <a:gd name="connsiteY1-676" fmla="*/ 0 h 6887937"/>
              <a:gd name="connsiteX2-677" fmla="*/ 5090160 w 5840730"/>
              <a:gd name="connsiteY2-678" fmla="*/ 2775915 h 6887937"/>
              <a:gd name="connsiteX3-679" fmla="*/ 4754880 w 5840730"/>
              <a:gd name="connsiteY3-680" fmla="*/ 2692095 h 6887937"/>
              <a:gd name="connsiteX4-681" fmla="*/ 4979670 w 5840730"/>
              <a:gd name="connsiteY4-682" fmla="*/ 1846275 h 6887937"/>
              <a:gd name="connsiteX5-683" fmla="*/ 4872990 w 5840730"/>
              <a:gd name="connsiteY5-684" fmla="*/ 1571955 h 6887937"/>
              <a:gd name="connsiteX6-685" fmla="*/ 4655820 w 5840730"/>
              <a:gd name="connsiteY6-686" fmla="*/ 1770075 h 6887937"/>
              <a:gd name="connsiteX7-687" fmla="*/ 3901440 w 5840730"/>
              <a:gd name="connsiteY7-688" fmla="*/ 4696155 h 6887937"/>
              <a:gd name="connsiteX8-689" fmla="*/ 4213860 w 5840730"/>
              <a:gd name="connsiteY8-690" fmla="*/ 4757115 h 6887937"/>
              <a:gd name="connsiteX9-691" fmla="*/ 4457700 w 5840730"/>
              <a:gd name="connsiteY9-692" fmla="*/ 3842715 h 6887937"/>
              <a:gd name="connsiteX10-693" fmla="*/ 4785360 w 5840730"/>
              <a:gd name="connsiteY10-694" fmla="*/ 3926535 h 6887937"/>
              <a:gd name="connsiteX11-695" fmla="*/ 4028621 w 5840730"/>
              <a:gd name="connsiteY11-696" fmla="*/ 6887937 h 6887937"/>
              <a:gd name="connsiteX12-697" fmla="*/ 0 w 5840730"/>
              <a:gd name="connsiteY12-698" fmla="*/ 6877051 h 6887937"/>
              <a:gd name="connsiteX13-699" fmla="*/ 0 w 5840730"/>
              <a:gd name="connsiteY13-700" fmla="*/ 0 h 6887937"/>
              <a:gd name="connsiteX0-701" fmla="*/ 0 w 5840730"/>
              <a:gd name="connsiteY0-702" fmla="*/ 0 h 6887937"/>
              <a:gd name="connsiteX1-703" fmla="*/ 5840730 w 5840730"/>
              <a:gd name="connsiteY1-704" fmla="*/ 0 h 6887937"/>
              <a:gd name="connsiteX2-705" fmla="*/ 5090160 w 5840730"/>
              <a:gd name="connsiteY2-706" fmla="*/ 2775915 h 6887937"/>
              <a:gd name="connsiteX3-707" fmla="*/ 4754880 w 5840730"/>
              <a:gd name="connsiteY3-708" fmla="*/ 2692095 h 6887937"/>
              <a:gd name="connsiteX4-709" fmla="*/ 4979670 w 5840730"/>
              <a:gd name="connsiteY4-710" fmla="*/ 1846275 h 6887937"/>
              <a:gd name="connsiteX5-711" fmla="*/ 4872990 w 5840730"/>
              <a:gd name="connsiteY5-712" fmla="*/ 1571955 h 6887937"/>
              <a:gd name="connsiteX6-713" fmla="*/ 4655820 w 5840730"/>
              <a:gd name="connsiteY6-714" fmla="*/ 1770075 h 6887937"/>
              <a:gd name="connsiteX7-715" fmla="*/ 3901440 w 5840730"/>
              <a:gd name="connsiteY7-716" fmla="*/ 4696155 h 6887937"/>
              <a:gd name="connsiteX8-717" fmla="*/ 4213860 w 5840730"/>
              <a:gd name="connsiteY8-718" fmla="*/ 4757115 h 6887937"/>
              <a:gd name="connsiteX9-719" fmla="*/ 4457700 w 5840730"/>
              <a:gd name="connsiteY9-720" fmla="*/ 3842715 h 6887937"/>
              <a:gd name="connsiteX10-721" fmla="*/ 4785360 w 5840730"/>
              <a:gd name="connsiteY10-722" fmla="*/ 3926535 h 6887937"/>
              <a:gd name="connsiteX11-723" fmla="*/ 4028621 w 5840730"/>
              <a:gd name="connsiteY11-724" fmla="*/ 6887937 h 6887937"/>
              <a:gd name="connsiteX12-725" fmla="*/ 0 w 5840730"/>
              <a:gd name="connsiteY12-726" fmla="*/ 6877051 h 6887937"/>
              <a:gd name="connsiteX13-727" fmla="*/ 0 w 5840730"/>
              <a:gd name="connsiteY13-728" fmla="*/ 0 h 6887937"/>
              <a:gd name="connsiteX0-729" fmla="*/ 0 w 5840730"/>
              <a:gd name="connsiteY0-730" fmla="*/ 0 h 6887937"/>
              <a:gd name="connsiteX1-731" fmla="*/ 5840730 w 5840730"/>
              <a:gd name="connsiteY1-732" fmla="*/ 0 h 6887937"/>
              <a:gd name="connsiteX2-733" fmla="*/ 5090160 w 5840730"/>
              <a:gd name="connsiteY2-734" fmla="*/ 2775915 h 6887937"/>
              <a:gd name="connsiteX3-735" fmla="*/ 4754880 w 5840730"/>
              <a:gd name="connsiteY3-736" fmla="*/ 2692095 h 6887937"/>
              <a:gd name="connsiteX4-737" fmla="*/ 4979670 w 5840730"/>
              <a:gd name="connsiteY4-738" fmla="*/ 1846275 h 6887937"/>
              <a:gd name="connsiteX5-739" fmla="*/ 4872990 w 5840730"/>
              <a:gd name="connsiteY5-740" fmla="*/ 1571955 h 6887937"/>
              <a:gd name="connsiteX6-741" fmla="*/ 4655820 w 5840730"/>
              <a:gd name="connsiteY6-742" fmla="*/ 1770075 h 6887937"/>
              <a:gd name="connsiteX7-743" fmla="*/ 3901440 w 5840730"/>
              <a:gd name="connsiteY7-744" fmla="*/ 4696155 h 6887937"/>
              <a:gd name="connsiteX8-745" fmla="*/ 4213860 w 5840730"/>
              <a:gd name="connsiteY8-746" fmla="*/ 4757115 h 6887937"/>
              <a:gd name="connsiteX9-747" fmla="*/ 4457700 w 5840730"/>
              <a:gd name="connsiteY9-748" fmla="*/ 3842715 h 6887937"/>
              <a:gd name="connsiteX10-749" fmla="*/ 4785360 w 5840730"/>
              <a:gd name="connsiteY10-750" fmla="*/ 3926535 h 6887937"/>
              <a:gd name="connsiteX11-751" fmla="*/ 4028621 w 5840730"/>
              <a:gd name="connsiteY11-752" fmla="*/ 6887937 h 6887937"/>
              <a:gd name="connsiteX12-753" fmla="*/ 0 w 5840730"/>
              <a:gd name="connsiteY12-754" fmla="*/ 6877051 h 6887937"/>
              <a:gd name="connsiteX13-755" fmla="*/ 0 w 5840730"/>
              <a:gd name="connsiteY13-756" fmla="*/ 0 h 6887937"/>
              <a:gd name="connsiteX0-757" fmla="*/ 0 w 5840730"/>
              <a:gd name="connsiteY0-758" fmla="*/ 0 h 6887937"/>
              <a:gd name="connsiteX1-759" fmla="*/ 5840730 w 5840730"/>
              <a:gd name="connsiteY1-760" fmla="*/ 0 h 6887937"/>
              <a:gd name="connsiteX2-761" fmla="*/ 5090160 w 5840730"/>
              <a:gd name="connsiteY2-762" fmla="*/ 2775915 h 6887937"/>
              <a:gd name="connsiteX3-763" fmla="*/ 4754880 w 5840730"/>
              <a:gd name="connsiteY3-764" fmla="*/ 2692095 h 6887937"/>
              <a:gd name="connsiteX4-765" fmla="*/ 4979670 w 5840730"/>
              <a:gd name="connsiteY4-766" fmla="*/ 1846275 h 6887937"/>
              <a:gd name="connsiteX5-767" fmla="*/ 4872990 w 5840730"/>
              <a:gd name="connsiteY5-768" fmla="*/ 1571955 h 6887937"/>
              <a:gd name="connsiteX6-769" fmla="*/ 4655820 w 5840730"/>
              <a:gd name="connsiteY6-770" fmla="*/ 1770075 h 6887937"/>
              <a:gd name="connsiteX7-771" fmla="*/ 3901440 w 5840730"/>
              <a:gd name="connsiteY7-772" fmla="*/ 4696155 h 6887937"/>
              <a:gd name="connsiteX8-773" fmla="*/ 4213860 w 5840730"/>
              <a:gd name="connsiteY8-774" fmla="*/ 4757115 h 6887937"/>
              <a:gd name="connsiteX9-775" fmla="*/ 4457700 w 5840730"/>
              <a:gd name="connsiteY9-776" fmla="*/ 3842715 h 6887937"/>
              <a:gd name="connsiteX10-777" fmla="*/ 4785360 w 5840730"/>
              <a:gd name="connsiteY10-778" fmla="*/ 3926535 h 6887937"/>
              <a:gd name="connsiteX11-779" fmla="*/ 4028621 w 5840730"/>
              <a:gd name="connsiteY11-780" fmla="*/ 6887937 h 6887937"/>
              <a:gd name="connsiteX12-781" fmla="*/ 0 w 5840730"/>
              <a:gd name="connsiteY12-782" fmla="*/ 6877051 h 6887937"/>
              <a:gd name="connsiteX13-783" fmla="*/ 0 w 5840730"/>
              <a:gd name="connsiteY13-784" fmla="*/ 0 h 6887937"/>
              <a:gd name="connsiteX0-785" fmla="*/ 0 w 5840730"/>
              <a:gd name="connsiteY0-786" fmla="*/ 0 h 6887937"/>
              <a:gd name="connsiteX1-787" fmla="*/ 5840730 w 5840730"/>
              <a:gd name="connsiteY1-788" fmla="*/ 0 h 6887937"/>
              <a:gd name="connsiteX2-789" fmla="*/ 5090160 w 5840730"/>
              <a:gd name="connsiteY2-790" fmla="*/ 2775915 h 6887937"/>
              <a:gd name="connsiteX3-791" fmla="*/ 4754880 w 5840730"/>
              <a:gd name="connsiteY3-792" fmla="*/ 2692095 h 6887937"/>
              <a:gd name="connsiteX4-793" fmla="*/ 4979670 w 5840730"/>
              <a:gd name="connsiteY4-794" fmla="*/ 1846275 h 6887937"/>
              <a:gd name="connsiteX5-795" fmla="*/ 4872990 w 5840730"/>
              <a:gd name="connsiteY5-796" fmla="*/ 1571955 h 6887937"/>
              <a:gd name="connsiteX6-797" fmla="*/ 4655820 w 5840730"/>
              <a:gd name="connsiteY6-798" fmla="*/ 1770075 h 6887937"/>
              <a:gd name="connsiteX7-799" fmla="*/ 3901440 w 5840730"/>
              <a:gd name="connsiteY7-800" fmla="*/ 4696155 h 6887937"/>
              <a:gd name="connsiteX8-801" fmla="*/ 4213860 w 5840730"/>
              <a:gd name="connsiteY8-802" fmla="*/ 4757115 h 6887937"/>
              <a:gd name="connsiteX9-803" fmla="*/ 4457700 w 5840730"/>
              <a:gd name="connsiteY9-804" fmla="*/ 3842715 h 6887937"/>
              <a:gd name="connsiteX10-805" fmla="*/ 4785360 w 5840730"/>
              <a:gd name="connsiteY10-806" fmla="*/ 3926535 h 6887937"/>
              <a:gd name="connsiteX11-807" fmla="*/ 4028621 w 5840730"/>
              <a:gd name="connsiteY11-808" fmla="*/ 6887937 h 6887937"/>
              <a:gd name="connsiteX12-809" fmla="*/ 0 w 5840730"/>
              <a:gd name="connsiteY12-810" fmla="*/ 6877051 h 6887937"/>
              <a:gd name="connsiteX13-811" fmla="*/ 0 w 5840730"/>
              <a:gd name="connsiteY13-812" fmla="*/ 0 h 6887937"/>
              <a:gd name="connsiteX0-813" fmla="*/ 0 w 5840730"/>
              <a:gd name="connsiteY0-814" fmla="*/ 0 h 6887937"/>
              <a:gd name="connsiteX1-815" fmla="*/ 5840730 w 5840730"/>
              <a:gd name="connsiteY1-816" fmla="*/ 0 h 6887937"/>
              <a:gd name="connsiteX2-817" fmla="*/ 5090160 w 5840730"/>
              <a:gd name="connsiteY2-818" fmla="*/ 2775915 h 6887937"/>
              <a:gd name="connsiteX3-819" fmla="*/ 4933950 w 5840730"/>
              <a:gd name="connsiteY3-820" fmla="*/ 2737815 h 6887937"/>
              <a:gd name="connsiteX4-821" fmla="*/ 4754880 w 5840730"/>
              <a:gd name="connsiteY4-822" fmla="*/ 2692095 h 6887937"/>
              <a:gd name="connsiteX5-823" fmla="*/ 4979670 w 5840730"/>
              <a:gd name="connsiteY5-824" fmla="*/ 1846275 h 6887937"/>
              <a:gd name="connsiteX6-825" fmla="*/ 4872990 w 5840730"/>
              <a:gd name="connsiteY6-826" fmla="*/ 1571955 h 6887937"/>
              <a:gd name="connsiteX7-827" fmla="*/ 4655820 w 5840730"/>
              <a:gd name="connsiteY7-828" fmla="*/ 1770075 h 6887937"/>
              <a:gd name="connsiteX8-829" fmla="*/ 3901440 w 5840730"/>
              <a:gd name="connsiteY8-830" fmla="*/ 4696155 h 6887937"/>
              <a:gd name="connsiteX9-831" fmla="*/ 4213860 w 5840730"/>
              <a:gd name="connsiteY9-832" fmla="*/ 4757115 h 6887937"/>
              <a:gd name="connsiteX10-833" fmla="*/ 4457700 w 5840730"/>
              <a:gd name="connsiteY10-834" fmla="*/ 3842715 h 6887937"/>
              <a:gd name="connsiteX11-835" fmla="*/ 4785360 w 5840730"/>
              <a:gd name="connsiteY11-836" fmla="*/ 3926535 h 6887937"/>
              <a:gd name="connsiteX12-837" fmla="*/ 4028621 w 5840730"/>
              <a:gd name="connsiteY12-838" fmla="*/ 6887937 h 6887937"/>
              <a:gd name="connsiteX13-839" fmla="*/ 0 w 5840730"/>
              <a:gd name="connsiteY13-840" fmla="*/ 6877051 h 6887937"/>
              <a:gd name="connsiteX14" fmla="*/ 0 w 5840730"/>
              <a:gd name="connsiteY14" fmla="*/ 0 h 6887937"/>
              <a:gd name="connsiteX0-841" fmla="*/ 0 w 5840730"/>
              <a:gd name="connsiteY0-842" fmla="*/ 0 h 6887937"/>
              <a:gd name="connsiteX1-843" fmla="*/ 5840730 w 5840730"/>
              <a:gd name="connsiteY1-844" fmla="*/ 0 h 6887937"/>
              <a:gd name="connsiteX2-845" fmla="*/ 5090160 w 5840730"/>
              <a:gd name="connsiteY2-846" fmla="*/ 2775915 h 6887937"/>
              <a:gd name="connsiteX3-847" fmla="*/ 4861560 w 5840730"/>
              <a:gd name="connsiteY3-848" fmla="*/ 2943555 h 6887937"/>
              <a:gd name="connsiteX4-849" fmla="*/ 4754880 w 5840730"/>
              <a:gd name="connsiteY4-850" fmla="*/ 2692095 h 6887937"/>
              <a:gd name="connsiteX5-851" fmla="*/ 4979670 w 5840730"/>
              <a:gd name="connsiteY5-852" fmla="*/ 1846275 h 6887937"/>
              <a:gd name="connsiteX6-853" fmla="*/ 4872990 w 5840730"/>
              <a:gd name="connsiteY6-854" fmla="*/ 1571955 h 6887937"/>
              <a:gd name="connsiteX7-855" fmla="*/ 4655820 w 5840730"/>
              <a:gd name="connsiteY7-856" fmla="*/ 1770075 h 6887937"/>
              <a:gd name="connsiteX8-857" fmla="*/ 3901440 w 5840730"/>
              <a:gd name="connsiteY8-858" fmla="*/ 4696155 h 6887937"/>
              <a:gd name="connsiteX9-859" fmla="*/ 4213860 w 5840730"/>
              <a:gd name="connsiteY9-860" fmla="*/ 4757115 h 6887937"/>
              <a:gd name="connsiteX10-861" fmla="*/ 4457700 w 5840730"/>
              <a:gd name="connsiteY10-862" fmla="*/ 3842715 h 6887937"/>
              <a:gd name="connsiteX11-863" fmla="*/ 4785360 w 5840730"/>
              <a:gd name="connsiteY11-864" fmla="*/ 3926535 h 6887937"/>
              <a:gd name="connsiteX12-865" fmla="*/ 4028621 w 5840730"/>
              <a:gd name="connsiteY12-866" fmla="*/ 6887937 h 6887937"/>
              <a:gd name="connsiteX13-867" fmla="*/ 0 w 5840730"/>
              <a:gd name="connsiteY13-868" fmla="*/ 6877051 h 6887937"/>
              <a:gd name="connsiteX14-869" fmla="*/ 0 w 5840730"/>
              <a:gd name="connsiteY14-870" fmla="*/ 0 h 6887937"/>
              <a:gd name="connsiteX0-871" fmla="*/ 0 w 5840730"/>
              <a:gd name="connsiteY0-872" fmla="*/ 0 h 6887937"/>
              <a:gd name="connsiteX1-873" fmla="*/ 5840730 w 5840730"/>
              <a:gd name="connsiteY1-874" fmla="*/ 0 h 6887937"/>
              <a:gd name="connsiteX2-875" fmla="*/ 5090160 w 5840730"/>
              <a:gd name="connsiteY2-876" fmla="*/ 2775915 h 6887937"/>
              <a:gd name="connsiteX3-877" fmla="*/ 4842510 w 5840730"/>
              <a:gd name="connsiteY3-878" fmla="*/ 3019755 h 6887937"/>
              <a:gd name="connsiteX4-879" fmla="*/ 4754880 w 5840730"/>
              <a:gd name="connsiteY4-880" fmla="*/ 2692095 h 6887937"/>
              <a:gd name="connsiteX5-881" fmla="*/ 4979670 w 5840730"/>
              <a:gd name="connsiteY5-882" fmla="*/ 1846275 h 6887937"/>
              <a:gd name="connsiteX6-883" fmla="*/ 4872990 w 5840730"/>
              <a:gd name="connsiteY6-884" fmla="*/ 1571955 h 6887937"/>
              <a:gd name="connsiteX7-885" fmla="*/ 4655820 w 5840730"/>
              <a:gd name="connsiteY7-886" fmla="*/ 1770075 h 6887937"/>
              <a:gd name="connsiteX8-887" fmla="*/ 3901440 w 5840730"/>
              <a:gd name="connsiteY8-888" fmla="*/ 4696155 h 6887937"/>
              <a:gd name="connsiteX9-889" fmla="*/ 4213860 w 5840730"/>
              <a:gd name="connsiteY9-890" fmla="*/ 4757115 h 6887937"/>
              <a:gd name="connsiteX10-891" fmla="*/ 4457700 w 5840730"/>
              <a:gd name="connsiteY10-892" fmla="*/ 3842715 h 6887937"/>
              <a:gd name="connsiteX11-893" fmla="*/ 4785360 w 5840730"/>
              <a:gd name="connsiteY11-894" fmla="*/ 3926535 h 6887937"/>
              <a:gd name="connsiteX12-895" fmla="*/ 4028621 w 5840730"/>
              <a:gd name="connsiteY12-896" fmla="*/ 6887937 h 6887937"/>
              <a:gd name="connsiteX13-897" fmla="*/ 0 w 5840730"/>
              <a:gd name="connsiteY13-898" fmla="*/ 6877051 h 6887937"/>
              <a:gd name="connsiteX14-899" fmla="*/ 0 w 5840730"/>
              <a:gd name="connsiteY14-900" fmla="*/ 0 h 6887937"/>
              <a:gd name="connsiteX0-901" fmla="*/ 0 w 5840730"/>
              <a:gd name="connsiteY0-902" fmla="*/ 0 h 6887937"/>
              <a:gd name="connsiteX1-903" fmla="*/ 5840730 w 5840730"/>
              <a:gd name="connsiteY1-904" fmla="*/ 0 h 6887937"/>
              <a:gd name="connsiteX2-905" fmla="*/ 5090160 w 5840730"/>
              <a:gd name="connsiteY2-906" fmla="*/ 2775915 h 6887937"/>
              <a:gd name="connsiteX3-907" fmla="*/ 4853940 w 5840730"/>
              <a:gd name="connsiteY3-908" fmla="*/ 2962605 h 6887937"/>
              <a:gd name="connsiteX4-909" fmla="*/ 4754880 w 5840730"/>
              <a:gd name="connsiteY4-910" fmla="*/ 2692095 h 6887937"/>
              <a:gd name="connsiteX5-911" fmla="*/ 4979670 w 5840730"/>
              <a:gd name="connsiteY5-912" fmla="*/ 1846275 h 6887937"/>
              <a:gd name="connsiteX6-913" fmla="*/ 4872990 w 5840730"/>
              <a:gd name="connsiteY6-914" fmla="*/ 1571955 h 6887937"/>
              <a:gd name="connsiteX7-915" fmla="*/ 4655820 w 5840730"/>
              <a:gd name="connsiteY7-916" fmla="*/ 1770075 h 6887937"/>
              <a:gd name="connsiteX8-917" fmla="*/ 3901440 w 5840730"/>
              <a:gd name="connsiteY8-918" fmla="*/ 4696155 h 6887937"/>
              <a:gd name="connsiteX9-919" fmla="*/ 4213860 w 5840730"/>
              <a:gd name="connsiteY9-920" fmla="*/ 4757115 h 6887937"/>
              <a:gd name="connsiteX10-921" fmla="*/ 4457700 w 5840730"/>
              <a:gd name="connsiteY10-922" fmla="*/ 3842715 h 6887937"/>
              <a:gd name="connsiteX11-923" fmla="*/ 4785360 w 5840730"/>
              <a:gd name="connsiteY11-924" fmla="*/ 3926535 h 6887937"/>
              <a:gd name="connsiteX12-925" fmla="*/ 4028621 w 5840730"/>
              <a:gd name="connsiteY12-926" fmla="*/ 6887937 h 6887937"/>
              <a:gd name="connsiteX13-927" fmla="*/ 0 w 5840730"/>
              <a:gd name="connsiteY13-928" fmla="*/ 6877051 h 6887937"/>
              <a:gd name="connsiteX14-929" fmla="*/ 0 w 5840730"/>
              <a:gd name="connsiteY14-930" fmla="*/ 0 h 6887937"/>
              <a:gd name="connsiteX0-931" fmla="*/ 0 w 5840730"/>
              <a:gd name="connsiteY0-932" fmla="*/ 0 h 6887937"/>
              <a:gd name="connsiteX1-933" fmla="*/ 5840730 w 5840730"/>
              <a:gd name="connsiteY1-934" fmla="*/ 0 h 6887937"/>
              <a:gd name="connsiteX2-935" fmla="*/ 5090160 w 5840730"/>
              <a:gd name="connsiteY2-936" fmla="*/ 2775915 h 6887937"/>
              <a:gd name="connsiteX3-937" fmla="*/ 4853940 w 5840730"/>
              <a:gd name="connsiteY3-938" fmla="*/ 2962605 h 6887937"/>
              <a:gd name="connsiteX4-939" fmla="*/ 4754880 w 5840730"/>
              <a:gd name="connsiteY4-940" fmla="*/ 2692095 h 6887937"/>
              <a:gd name="connsiteX5-941" fmla="*/ 4979670 w 5840730"/>
              <a:gd name="connsiteY5-942" fmla="*/ 1846275 h 6887937"/>
              <a:gd name="connsiteX6-943" fmla="*/ 4872990 w 5840730"/>
              <a:gd name="connsiteY6-944" fmla="*/ 1571955 h 6887937"/>
              <a:gd name="connsiteX7-945" fmla="*/ 4655820 w 5840730"/>
              <a:gd name="connsiteY7-946" fmla="*/ 1770075 h 6887937"/>
              <a:gd name="connsiteX8-947" fmla="*/ 3901440 w 5840730"/>
              <a:gd name="connsiteY8-948" fmla="*/ 4696155 h 6887937"/>
              <a:gd name="connsiteX9-949" fmla="*/ 4213860 w 5840730"/>
              <a:gd name="connsiteY9-950" fmla="*/ 4757115 h 6887937"/>
              <a:gd name="connsiteX10-951" fmla="*/ 4457700 w 5840730"/>
              <a:gd name="connsiteY10-952" fmla="*/ 3842715 h 6887937"/>
              <a:gd name="connsiteX11-953" fmla="*/ 4785360 w 5840730"/>
              <a:gd name="connsiteY11-954" fmla="*/ 3926535 h 6887937"/>
              <a:gd name="connsiteX12-955" fmla="*/ 4028621 w 5840730"/>
              <a:gd name="connsiteY12-956" fmla="*/ 6887937 h 6887937"/>
              <a:gd name="connsiteX13-957" fmla="*/ 0 w 5840730"/>
              <a:gd name="connsiteY13-958" fmla="*/ 6877051 h 6887937"/>
              <a:gd name="connsiteX14-959" fmla="*/ 0 w 5840730"/>
              <a:gd name="connsiteY14-960" fmla="*/ 0 h 6887937"/>
              <a:gd name="connsiteX0-961" fmla="*/ 0 w 5840730"/>
              <a:gd name="connsiteY0-962" fmla="*/ 0 h 6887937"/>
              <a:gd name="connsiteX1-963" fmla="*/ 5840730 w 5840730"/>
              <a:gd name="connsiteY1-964" fmla="*/ 0 h 6887937"/>
              <a:gd name="connsiteX2-965" fmla="*/ 5090160 w 5840730"/>
              <a:gd name="connsiteY2-966" fmla="*/ 2775915 h 6887937"/>
              <a:gd name="connsiteX3-967" fmla="*/ 4853940 w 5840730"/>
              <a:gd name="connsiteY3-968" fmla="*/ 2962605 h 6887937"/>
              <a:gd name="connsiteX4-969" fmla="*/ 4754880 w 5840730"/>
              <a:gd name="connsiteY4-970" fmla="*/ 2692095 h 6887937"/>
              <a:gd name="connsiteX5-971" fmla="*/ 4979670 w 5840730"/>
              <a:gd name="connsiteY5-972" fmla="*/ 1846275 h 6887937"/>
              <a:gd name="connsiteX6-973" fmla="*/ 4872990 w 5840730"/>
              <a:gd name="connsiteY6-974" fmla="*/ 1571955 h 6887937"/>
              <a:gd name="connsiteX7-975" fmla="*/ 4655820 w 5840730"/>
              <a:gd name="connsiteY7-976" fmla="*/ 1770075 h 6887937"/>
              <a:gd name="connsiteX8-977" fmla="*/ 3901440 w 5840730"/>
              <a:gd name="connsiteY8-978" fmla="*/ 4696155 h 6887937"/>
              <a:gd name="connsiteX9-979" fmla="*/ 4213860 w 5840730"/>
              <a:gd name="connsiteY9-980" fmla="*/ 4757115 h 6887937"/>
              <a:gd name="connsiteX10-981" fmla="*/ 4457700 w 5840730"/>
              <a:gd name="connsiteY10-982" fmla="*/ 3842715 h 6887937"/>
              <a:gd name="connsiteX11-983" fmla="*/ 4785360 w 5840730"/>
              <a:gd name="connsiteY11-984" fmla="*/ 3926535 h 6887937"/>
              <a:gd name="connsiteX12-985" fmla="*/ 4028621 w 5840730"/>
              <a:gd name="connsiteY12-986" fmla="*/ 6887937 h 6887937"/>
              <a:gd name="connsiteX13-987" fmla="*/ 0 w 5840730"/>
              <a:gd name="connsiteY13-988" fmla="*/ 6877051 h 6887937"/>
              <a:gd name="connsiteX14-989" fmla="*/ 0 w 5840730"/>
              <a:gd name="connsiteY14-990" fmla="*/ 0 h 6887937"/>
              <a:gd name="connsiteX0-991" fmla="*/ 0 w 5840730"/>
              <a:gd name="connsiteY0-992" fmla="*/ 0 h 6887937"/>
              <a:gd name="connsiteX1-993" fmla="*/ 5840730 w 5840730"/>
              <a:gd name="connsiteY1-994" fmla="*/ 0 h 6887937"/>
              <a:gd name="connsiteX2-995" fmla="*/ 5090160 w 5840730"/>
              <a:gd name="connsiteY2-996" fmla="*/ 2775915 h 6887937"/>
              <a:gd name="connsiteX3-997" fmla="*/ 4853940 w 5840730"/>
              <a:gd name="connsiteY3-998" fmla="*/ 2962605 h 6887937"/>
              <a:gd name="connsiteX4-999" fmla="*/ 4754880 w 5840730"/>
              <a:gd name="connsiteY4-1000" fmla="*/ 2692095 h 6887937"/>
              <a:gd name="connsiteX5-1001" fmla="*/ 4979670 w 5840730"/>
              <a:gd name="connsiteY5-1002" fmla="*/ 1846275 h 6887937"/>
              <a:gd name="connsiteX6-1003" fmla="*/ 4872990 w 5840730"/>
              <a:gd name="connsiteY6-1004" fmla="*/ 1571955 h 6887937"/>
              <a:gd name="connsiteX7-1005" fmla="*/ 4655820 w 5840730"/>
              <a:gd name="connsiteY7-1006" fmla="*/ 1770075 h 6887937"/>
              <a:gd name="connsiteX8-1007" fmla="*/ 3901440 w 5840730"/>
              <a:gd name="connsiteY8-1008" fmla="*/ 4696155 h 6887937"/>
              <a:gd name="connsiteX9-1009" fmla="*/ 4213860 w 5840730"/>
              <a:gd name="connsiteY9-1010" fmla="*/ 4757115 h 6887937"/>
              <a:gd name="connsiteX10-1011" fmla="*/ 4457700 w 5840730"/>
              <a:gd name="connsiteY10-1012" fmla="*/ 3842715 h 6887937"/>
              <a:gd name="connsiteX11-1013" fmla="*/ 4785360 w 5840730"/>
              <a:gd name="connsiteY11-1014" fmla="*/ 3926535 h 6887937"/>
              <a:gd name="connsiteX12-1015" fmla="*/ 4028621 w 5840730"/>
              <a:gd name="connsiteY12-1016" fmla="*/ 6887937 h 6887937"/>
              <a:gd name="connsiteX13-1017" fmla="*/ 0 w 5840730"/>
              <a:gd name="connsiteY13-1018" fmla="*/ 6877051 h 6887937"/>
              <a:gd name="connsiteX14-1019" fmla="*/ 0 w 5840730"/>
              <a:gd name="connsiteY14-1020" fmla="*/ 0 h 6887937"/>
              <a:gd name="connsiteX0-1021" fmla="*/ 0 w 5840730"/>
              <a:gd name="connsiteY0-1022" fmla="*/ 0 h 6887937"/>
              <a:gd name="connsiteX1-1023" fmla="*/ 5840730 w 5840730"/>
              <a:gd name="connsiteY1-1024" fmla="*/ 0 h 6887937"/>
              <a:gd name="connsiteX2-1025" fmla="*/ 5090160 w 5840730"/>
              <a:gd name="connsiteY2-1026" fmla="*/ 2775915 h 6887937"/>
              <a:gd name="connsiteX3-1027" fmla="*/ 4853940 w 5840730"/>
              <a:gd name="connsiteY3-1028" fmla="*/ 2962605 h 6887937"/>
              <a:gd name="connsiteX4-1029" fmla="*/ 4754880 w 5840730"/>
              <a:gd name="connsiteY4-1030" fmla="*/ 2692095 h 6887937"/>
              <a:gd name="connsiteX5-1031" fmla="*/ 4979670 w 5840730"/>
              <a:gd name="connsiteY5-1032" fmla="*/ 1846275 h 6887937"/>
              <a:gd name="connsiteX6-1033" fmla="*/ 4872990 w 5840730"/>
              <a:gd name="connsiteY6-1034" fmla="*/ 1571955 h 6887937"/>
              <a:gd name="connsiteX7-1035" fmla="*/ 4655820 w 5840730"/>
              <a:gd name="connsiteY7-1036" fmla="*/ 1770075 h 6887937"/>
              <a:gd name="connsiteX8-1037" fmla="*/ 3901440 w 5840730"/>
              <a:gd name="connsiteY8-1038" fmla="*/ 4696155 h 6887937"/>
              <a:gd name="connsiteX9-1039" fmla="*/ 4213860 w 5840730"/>
              <a:gd name="connsiteY9-1040" fmla="*/ 4757115 h 6887937"/>
              <a:gd name="connsiteX10-1041" fmla="*/ 4457700 w 5840730"/>
              <a:gd name="connsiteY10-1042" fmla="*/ 3842715 h 6887937"/>
              <a:gd name="connsiteX11-1043" fmla="*/ 4785360 w 5840730"/>
              <a:gd name="connsiteY11-1044" fmla="*/ 3926535 h 6887937"/>
              <a:gd name="connsiteX12-1045" fmla="*/ 4028621 w 5840730"/>
              <a:gd name="connsiteY12-1046" fmla="*/ 6887937 h 6887937"/>
              <a:gd name="connsiteX13-1047" fmla="*/ 0 w 5840730"/>
              <a:gd name="connsiteY13-1048" fmla="*/ 6877051 h 6887937"/>
              <a:gd name="connsiteX14-1049" fmla="*/ 0 w 5840730"/>
              <a:gd name="connsiteY14-1050" fmla="*/ 0 h 6887937"/>
              <a:gd name="connsiteX0-1051" fmla="*/ 0 w 5840730"/>
              <a:gd name="connsiteY0-1052" fmla="*/ 0 h 6887937"/>
              <a:gd name="connsiteX1-1053" fmla="*/ 5840730 w 5840730"/>
              <a:gd name="connsiteY1-1054" fmla="*/ 0 h 6887937"/>
              <a:gd name="connsiteX2-1055" fmla="*/ 5090160 w 5840730"/>
              <a:gd name="connsiteY2-1056" fmla="*/ 2775915 h 6887937"/>
              <a:gd name="connsiteX3-1057" fmla="*/ 4853940 w 5840730"/>
              <a:gd name="connsiteY3-1058" fmla="*/ 2962605 h 6887937"/>
              <a:gd name="connsiteX4-1059" fmla="*/ 4754880 w 5840730"/>
              <a:gd name="connsiteY4-1060" fmla="*/ 2692095 h 6887937"/>
              <a:gd name="connsiteX5-1061" fmla="*/ 4979670 w 5840730"/>
              <a:gd name="connsiteY5-1062" fmla="*/ 1846275 h 6887937"/>
              <a:gd name="connsiteX6-1063" fmla="*/ 4872990 w 5840730"/>
              <a:gd name="connsiteY6-1064" fmla="*/ 1571955 h 6887937"/>
              <a:gd name="connsiteX7-1065" fmla="*/ 4655820 w 5840730"/>
              <a:gd name="connsiteY7-1066" fmla="*/ 1770075 h 6887937"/>
              <a:gd name="connsiteX8-1067" fmla="*/ 3901440 w 5840730"/>
              <a:gd name="connsiteY8-1068" fmla="*/ 4696155 h 6887937"/>
              <a:gd name="connsiteX9-1069" fmla="*/ 4213860 w 5840730"/>
              <a:gd name="connsiteY9-1070" fmla="*/ 4757115 h 6887937"/>
              <a:gd name="connsiteX10-1071" fmla="*/ 4457700 w 5840730"/>
              <a:gd name="connsiteY10-1072" fmla="*/ 3842715 h 6887937"/>
              <a:gd name="connsiteX11-1073" fmla="*/ 4785360 w 5840730"/>
              <a:gd name="connsiteY11-1074" fmla="*/ 3926535 h 6887937"/>
              <a:gd name="connsiteX12-1075" fmla="*/ 4028621 w 5840730"/>
              <a:gd name="connsiteY12-1076" fmla="*/ 6887937 h 6887937"/>
              <a:gd name="connsiteX13-1077" fmla="*/ 0 w 5840730"/>
              <a:gd name="connsiteY13-1078" fmla="*/ 6877051 h 6887937"/>
              <a:gd name="connsiteX14-1079" fmla="*/ 0 w 5840730"/>
              <a:gd name="connsiteY14-1080" fmla="*/ 0 h 6887937"/>
              <a:gd name="connsiteX0-1081" fmla="*/ 0 w 5840730"/>
              <a:gd name="connsiteY0-1082" fmla="*/ 0 h 6887937"/>
              <a:gd name="connsiteX1-1083" fmla="*/ 5840730 w 5840730"/>
              <a:gd name="connsiteY1-1084" fmla="*/ 0 h 6887937"/>
              <a:gd name="connsiteX2-1085" fmla="*/ 5090160 w 5840730"/>
              <a:gd name="connsiteY2-1086" fmla="*/ 2775915 h 6887937"/>
              <a:gd name="connsiteX3-1087" fmla="*/ 4853940 w 5840730"/>
              <a:gd name="connsiteY3-1088" fmla="*/ 2962605 h 6887937"/>
              <a:gd name="connsiteX4-1089" fmla="*/ 4754880 w 5840730"/>
              <a:gd name="connsiteY4-1090" fmla="*/ 2692095 h 6887937"/>
              <a:gd name="connsiteX5-1091" fmla="*/ 4979670 w 5840730"/>
              <a:gd name="connsiteY5-1092" fmla="*/ 1846275 h 6887937"/>
              <a:gd name="connsiteX6-1093" fmla="*/ 4872990 w 5840730"/>
              <a:gd name="connsiteY6-1094" fmla="*/ 1571955 h 6887937"/>
              <a:gd name="connsiteX7-1095" fmla="*/ 4655820 w 5840730"/>
              <a:gd name="connsiteY7-1096" fmla="*/ 1770075 h 6887937"/>
              <a:gd name="connsiteX8-1097" fmla="*/ 3901440 w 5840730"/>
              <a:gd name="connsiteY8-1098" fmla="*/ 4696155 h 6887937"/>
              <a:gd name="connsiteX9-1099" fmla="*/ 4213860 w 5840730"/>
              <a:gd name="connsiteY9-1100" fmla="*/ 4757115 h 6887937"/>
              <a:gd name="connsiteX10-1101" fmla="*/ 4457700 w 5840730"/>
              <a:gd name="connsiteY10-1102" fmla="*/ 3842715 h 6887937"/>
              <a:gd name="connsiteX11-1103" fmla="*/ 4785360 w 5840730"/>
              <a:gd name="connsiteY11-1104" fmla="*/ 3926535 h 6887937"/>
              <a:gd name="connsiteX12-1105" fmla="*/ 4028621 w 5840730"/>
              <a:gd name="connsiteY12-1106" fmla="*/ 6887937 h 6887937"/>
              <a:gd name="connsiteX13-1107" fmla="*/ 0 w 5840730"/>
              <a:gd name="connsiteY13-1108" fmla="*/ 6877051 h 6887937"/>
              <a:gd name="connsiteX14-1109" fmla="*/ 0 w 5840730"/>
              <a:gd name="connsiteY14-1110" fmla="*/ 0 h 6887937"/>
              <a:gd name="connsiteX0-1111" fmla="*/ 0 w 5840730"/>
              <a:gd name="connsiteY0-1112" fmla="*/ 0 h 6887937"/>
              <a:gd name="connsiteX1-1113" fmla="*/ 5840730 w 5840730"/>
              <a:gd name="connsiteY1-1114" fmla="*/ 0 h 6887937"/>
              <a:gd name="connsiteX2-1115" fmla="*/ 5090160 w 5840730"/>
              <a:gd name="connsiteY2-1116" fmla="*/ 2775915 h 6887937"/>
              <a:gd name="connsiteX3-1117" fmla="*/ 4853940 w 5840730"/>
              <a:gd name="connsiteY3-1118" fmla="*/ 2962605 h 6887937"/>
              <a:gd name="connsiteX4-1119" fmla="*/ 4754880 w 5840730"/>
              <a:gd name="connsiteY4-1120" fmla="*/ 2692095 h 6887937"/>
              <a:gd name="connsiteX5-1121" fmla="*/ 4979670 w 5840730"/>
              <a:gd name="connsiteY5-1122" fmla="*/ 1846275 h 6887937"/>
              <a:gd name="connsiteX6-1123" fmla="*/ 4872990 w 5840730"/>
              <a:gd name="connsiteY6-1124" fmla="*/ 1571955 h 6887937"/>
              <a:gd name="connsiteX7-1125" fmla="*/ 4655820 w 5840730"/>
              <a:gd name="connsiteY7-1126" fmla="*/ 1770075 h 6887937"/>
              <a:gd name="connsiteX8-1127" fmla="*/ 3901440 w 5840730"/>
              <a:gd name="connsiteY8-1128" fmla="*/ 4696155 h 6887937"/>
              <a:gd name="connsiteX9-1129" fmla="*/ 4213860 w 5840730"/>
              <a:gd name="connsiteY9-1130" fmla="*/ 4757115 h 6887937"/>
              <a:gd name="connsiteX10-1131" fmla="*/ 4457700 w 5840730"/>
              <a:gd name="connsiteY10-1132" fmla="*/ 3842715 h 6887937"/>
              <a:gd name="connsiteX11-1133" fmla="*/ 4785360 w 5840730"/>
              <a:gd name="connsiteY11-1134" fmla="*/ 3926535 h 6887937"/>
              <a:gd name="connsiteX12-1135" fmla="*/ 4028621 w 5840730"/>
              <a:gd name="connsiteY12-1136" fmla="*/ 6887937 h 6887937"/>
              <a:gd name="connsiteX13-1137" fmla="*/ 0 w 5840730"/>
              <a:gd name="connsiteY13-1138" fmla="*/ 6877051 h 6887937"/>
              <a:gd name="connsiteX14-1139" fmla="*/ 0 w 5840730"/>
              <a:gd name="connsiteY14-1140" fmla="*/ 0 h 6887937"/>
              <a:gd name="connsiteX0-1141" fmla="*/ 0 w 5840730"/>
              <a:gd name="connsiteY0-1142" fmla="*/ 0 h 6887937"/>
              <a:gd name="connsiteX1-1143" fmla="*/ 5840730 w 5840730"/>
              <a:gd name="connsiteY1-1144" fmla="*/ 0 h 6887937"/>
              <a:gd name="connsiteX2-1145" fmla="*/ 5090160 w 5840730"/>
              <a:gd name="connsiteY2-1146" fmla="*/ 2775915 h 6887937"/>
              <a:gd name="connsiteX3-1147" fmla="*/ 4853940 w 5840730"/>
              <a:gd name="connsiteY3-1148" fmla="*/ 2962605 h 6887937"/>
              <a:gd name="connsiteX4-1149" fmla="*/ 4754880 w 5840730"/>
              <a:gd name="connsiteY4-1150" fmla="*/ 2692095 h 6887937"/>
              <a:gd name="connsiteX5-1151" fmla="*/ 4979670 w 5840730"/>
              <a:gd name="connsiteY5-1152" fmla="*/ 1846275 h 6887937"/>
              <a:gd name="connsiteX6-1153" fmla="*/ 4872990 w 5840730"/>
              <a:gd name="connsiteY6-1154" fmla="*/ 1571955 h 6887937"/>
              <a:gd name="connsiteX7-1155" fmla="*/ 4655820 w 5840730"/>
              <a:gd name="connsiteY7-1156" fmla="*/ 1770075 h 6887937"/>
              <a:gd name="connsiteX8-1157" fmla="*/ 3901440 w 5840730"/>
              <a:gd name="connsiteY8-1158" fmla="*/ 4696155 h 6887937"/>
              <a:gd name="connsiteX9-1159" fmla="*/ 4213860 w 5840730"/>
              <a:gd name="connsiteY9-1160" fmla="*/ 4757115 h 6887937"/>
              <a:gd name="connsiteX10-1161" fmla="*/ 4457700 w 5840730"/>
              <a:gd name="connsiteY10-1162" fmla="*/ 3842715 h 6887937"/>
              <a:gd name="connsiteX11-1163" fmla="*/ 4785360 w 5840730"/>
              <a:gd name="connsiteY11-1164" fmla="*/ 3926535 h 6887937"/>
              <a:gd name="connsiteX12-1165" fmla="*/ 4028621 w 5840730"/>
              <a:gd name="connsiteY12-1166" fmla="*/ 6887937 h 6887937"/>
              <a:gd name="connsiteX13-1167" fmla="*/ 0 w 5840730"/>
              <a:gd name="connsiteY13-1168" fmla="*/ 6877051 h 6887937"/>
              <a:gd name="connsiteX14-1169" fmla="*/ 0 w 5840730"/>
              <a:gd name="connsiteY14-1170" fmla="*/ 0 h 6887937"/>
              <a:gd name="connsiteX0-1171" fmla="*/ 0 w 5840730"/>
              <a:gd name="connsiteY0-1172" fmla="*/ 0 h 6887937"/>
              <a:gd name="connsiteX1-1173" fmla="*/ 5840730 w 5840730"/>
              <a:gd name="connsiteY1-1174" fmla="*/ 0 h 6887937"/>
              <a:gd name="connsiteX2-1175" fmla="*/ 5090160 w 5840730"/>
              <a:gd name="connsiteY2-1176" fmla="*/ 2775915 h 6887937"/>
              <a:gd name="connsiteX3-1177" fmla="*/ 4853940 w 5840730"/>
              <a:gd name="connsiteY3-1178" fmla="*/ 2962605 h 6887937"/>
              <a:gd name="connsiteX4-1179" fmla="*/ 4754880 w 5840730"/>
              <a:gd name="connsiteY4-1180" fmla="*/ 2692095 h 6887937"/>
              <a:gd name="connsiteX5-1181" fmla="*/ 4979670 w 5840730"/>
              <a:gd name="connsiteY5-1182" fmla="*/ 1846275 h 6887937"/>
              <a:gd name="connsiteX6-1183" fmla="*/ 4872990 w 5840730"/>
              <a:gd name="connsiteY6-1184" fmla="*/ 1571955 h 6887937"/>
              <a:gd name="connsiteX7-1185" fmla="*/ 4655820 w 5840730"/>
              <a:gd name="connsiteY7-1186" fmla="*/ 1770075 h 6887937"/>
              <a:gd name="connsiteX8-1187" fmla="*/ 3901440 w 5840730"/>
              <a:gd name="connsiteY8-1188" fmla="*/ 4696155 h 6887937"/>
              <a:gd name="connsiteX9-1189" fmla="*/ 4213860 w 5840730"/>
              <a:gd name="connsiteY9-1190" fmla="*/ 4757115 h 6887937"/>
              <a:gd name="connsiteX10-1191" fmla="*/ 4457700 w 5840730"/>
              <a:gd name="connsiteY10-1192" fmla="*/ 3842715 h 6887937"/>
              <a:gd name="connsiteX11-1193" fmla="*/ 4785360 w 5840730"/>
              <a:gd name="connsiteY11-1194" fmla="*/ 3926535 h 6887937"/>
              <a:gd name="connsiteX12-1195" fmla="*/ 4028621 w 5840730"/>
              <a:gd name="connsiteY12-1196" fmla="*/ 6887937 h 6887937"/>
              <a:gd name="connsiteX13-1197" fmla="*/ 0 w 5840730"/>
              <a:gd name="connsiteY13-1198" fmla="*/ 6877051 h 6887937"/>
              <a:gd name="connsiteX14-1199" fmla="*/ 0 w 5840730"/>
              <a:gd name="connsiteY14-1200" fmla="*/ 0 h 6887937"/>
              <a:gd name="connsiteX0-1201" fmla="*/ 0 w 5840730"/>
              <a:gd name="connsiteY0-1202" fmla="*/ 0 h 6887937"/>
              <a:gd name="connsiteX1-1203" fmla="*/ 5840730 w 5840730"/>
              <a:gd name="connsiteY1-1204" fmla="*/ 0 h 6887937"/>
              <a:gd name="connsiteX2-1205" fmla="*/ 5090160 w 5840730"/>
              <a:gd name="connsiteY2-1206" fmla="*/ 2775915 h 6887937"/>
              <a:gd name="connsiteX3-1207" fmla="*/ 4853940 w 5840730"/>
              <a:gd name="connsiteY3-1208" fmla="*/ 2962605 h 6887937"/>
              <a:gd name="connsiteX4-1209" fmla="*/ 4754880 w 5840730"/>
              <a:gd name="connsiteY4-1210" fmla="*/ 2692095 h 6887937"/>
              <a:gd name="connsiteX5-1211" fmla="*/ 4979670 w 5840730"/>
              <a:gd name="connsiteY5-1212" fmla="*/ 1846275 h 6887937"/>
              <a:gd name="connsiteX6-1213" fmla="*/ 4872990 w 5840730"/>
              <a:gd name="connsiteY6-1214" fmla="*/ 1571955 h 6887937"/>
              <a:gd name="connsiteX7-1215" fmla="*/ 4655820 w 5840730"/>
              <a:gd name="connsiteY7-1216" fmla="*/ 1770075 h 6887937"/>
              <a:gd name="connsiteX8-1217" fmla="*/ 3901440 w 5840730"/>
              <a:gd name="connsiteY8-1218" fmla="*/ 4696155 h 6887937"/>
              <a:gd name="connsiteX9-1219" fmla="*/ 4213860 w 5840730"/>
              <a:gd name="connsiteY9-1220" fmla="*/ 4757115 h 6887937"/>
              <a:gd name="connsiteX10-1221" fmla="*/ 4457700 w 5840730"/>
              <a:gd name="connsiteY10-1222" fmla="*/ 3842715 h 6887937"/>
              <a:gd name="connsiteX11-1223" fmla="*/ 4785360 w 5840730"/>
              <a:gd name="connsiteY11-1224" fmla="*/ 3926535 h 6887937"/>
              <a:gd name="connsiteX12-1225" fmla="*/ 4028621 w 5840730"/>
              <a:gd name="connsiteY12-1226" fmla="*/ 6887937 h 6887937"/>
              <a:gd name="connsiteX13-1227" fmla="*/ 0 w 5840730"/>
              <a:gd name="connsiteY13-1228" fmla="*/ 6877051 h 6887937"/>
              <a:gd name="connsiteX14-1229" fmla="*/ 0 w 5840730"/>
              <a:gd name="connsiteY14-1230" fmla="*/ 0 h 6887937"/>
              <a:gd name="connsiteX0-1231" fmla="*/ 0 w 5840730"/>
              <a:gd name="connsiteY0-1232" fmla="*/ 0 h 6887937"/>
              <a:gd name="connsiteX1-1233" fmla="*/ 5840730 w 5840730"/>
              <a:gd name="connsiteY1-1234" fmla="*/ 0 h 6887937"/>
              <a:gd name="connsiteX2-1235" fmla="*/ 5090160 w 5840730"/>
              <a:gd name="connsiteY2-1236" fmla="*/ 2775915 h 6887937"/>
              <a:gd name="connsiteX3-1237" fmla="*/ 4853940 w 5840730"/>
              <a:gd name="connsiteY3-1238" fmla="*/ 2962605 h 6887937"/>
              <a:gd name="connsiteX4-1239" fmla="*/ 4754880 w 5840730"/>
              <a:gd name="connsiteY4-1240" fmla="*/ 2692095 h 6887937"/>
              <a:gd name="connsiteX5-1241" fmla="*/ 4979670 w 5840730"/>
              <a:gd name="connsiteY5-1242" fmla="*/ 1846275 h 6887937"/>
              <a:gd name="connsiteX6-1243" fmla="*/ 4872990 w 5840730"/>
              <a:gd name="connsiteY6-1244" fmla="*/ 1571955 h 6887937"/>
              <a:gd name="connsiteX7-1245" fmla="*/ 4655820 w 5840730"/>
              <a:gd name="connsiteY7-1246" fmla="*/ 1770075 h 6887937"/>
              <a:gd name="connsiteX8-1247" fmla="*/ 3901440 w 5840730"/>
              <a:gd name="connsiteY8-1248" fmla="*/ 4696155 h 6887937"/>
              <a:gd name="connsiteX9-1249" fmla="*/ 4213860 w 5840730"/>
              <a:gd name="connsiteY9-1250" fmla="*/ 4757115 h 6887937"/>
              <a:gd name="connsiteX10-1251" fmla="*/ 4457700 w 5840730"/>
              <a:gd name="connsiteY10-1252" fmla="*/ 3842715 h 6887937"/>
              <a:gd name="connsiteX11-1253" fmla="*/ 4785360 w 5840730"/>
              <a:gd name="connsiteY11-1254" fmla="*/ 3926535 h 6887937"/>
              <a:gd name="connsiteX12-1255" fmla="*/ 4028621 w 5840730"/>
              <a:gd name="connsiteY12-1256" fmla="*/ 6887937 h 6887937"/>
              <a:gd name="connsiteX13-1257" fmla="*/ 0 w 5840730"/>
              <a:gd name="connsiteY13-1258" fmla="*/ 6877051 h 6887937"/>
              <a:gd name="connsiteX14-1259" fmla="*/ 0 w 5840730"/>
              <a:gd name="connsiteY14-1260" fmla="*/ 0 h 6887937"/>
              <a:gd name="connsiteX0-1261" fmla="*/ 0 w 5840730"/>
              <a:gd name="connsiteY0-1262" fmla="*/ 0 h 6887937"/>
              <a:gd name="connsiteX1-1263" fmla="*/ 5840730 w 5840730"/>
              <a:gd name="connsiteY1-1264" fmla="*/ 0 h 6887937"/>
              <a:gd name="connsiteX2-1265" fmla="*/ 5090160 w 5840730"/>
              <a:gd name="connsiteY2-1266" fmla="*/ 2775915 h 6887937"/>
              <a:gd name="connsiteX3-1267" fmla="*/ 4853940 w 5840730"/>
              <a:gd name="connsiteY3-1268" fmla="*/ 2962605 h 6887937"/>
              <a:gd name="connsiteX4-1269" fmla="*/ 4754880 w 5840730"/>
              <a:gd name="connsiteY4-1270" fmla="*/ 2692095 h 6887937"/>
              <a:gd name="connsiteX5-1271" fmla="*/ 4979670 w 5840730"/>
              <a:gd name="connsiteY5-1272" fmla="*/ 1846275 h 6887937"/>
              <a:gd name="connsiteX6-1273" fmla="*/ 4872990 w 5840730"/>
              <a:gd name="connsiteY6-1274" fmla="*/ 1571955 h 6887937"/>
              <a:gd name="connsiteX7-1275" fmla="*/ 4655820 w 5840730"/>
              <a:gd name="connsiteY7-1276" fmla="*/ 1770075 h 6887937"/>
              <a:gd name="connsiteX8-1277" fmla="*/ 3901440 w 5840730"/>
              <a:gd name="connsiteY8-1278" fmla="*/ 4696155 h 6887937"/>
              <a:gd name="connsiteX9-1279" fmla="*/ 4213860 w 5840730"/>
              <a:gd name="connsiteY9-1280" fmla="*/ 4757115 h 6887937"/>
              <a:gd name="connsiteX10-1281" fmla="*/ 4457700 w 5840730"/>
              <a:gd name="connsiteY10-1282" fmla="*/ 3842715 h 6887937"/>
              <a:gd name="connsiteX11-1283" fmla="*/ 4785360 w 5840730"/>
              <a:gd name="connsiteY11-1284" fmla="*/ 3926535 h 6887937"/>
              <a:gd name="connsiteX12-1285" fmla="*/ 4028621 w 5840730"/>
              <a:gd name="connsiteY12-1286" fmla="*/ 6887937 h 6887937"/>
              <a:gd name="connsiteX13-1287" fmla="*/ 0 w 5840730"/>
              <a:gd name="connsiteY13-1288" fmla="*/ 6877051 h 6887937"/>
              <a:gd name="connsiteX14-1289" fmla="*/ 0 w 5840730"/>
              <a:gd name="connsiteY14-1290" fmla="*/ 0 h 6887937"/>
              <a:gd name="connsiteX0-1291" fmla="*/ 0 w 5840730"/>
              <a:gd name="connsiteY0-1292" fmla="*/ 0 h 6887937"/>
              <a:gd name="connsiteX1-1293" fmla="*/ 5840730 w 5840730"/>
              <a:gd name="connsiteY1-1294" fmla="*/ 0 h 6887937"/>
              <a:gd name="connsiteX2-1295" fmla="*/ 5090160 w 5840730"/>
              <a:gd name="connsiteY2-1296" fmla="*/ 2775915 h 6887937"/>
              <a:gd name="connsiteX3-1297" fmla="*/ 4853940 w 5840730"/>
              <a:gd name="connsiteY3-1298" fmla="*/ 2962605 h 6887937"/>
              <a:gd name="connsiteX4-1299" fmla="*/ 4754880 w 5840730"/>
              <a:gd name="connsiteY4-1300" fmla="*/ 2692095 h 6887937"/>
              <a:gd name="connsiteX5-1301" fmla="*/ 4979670 w 5840730"/>
              <a:gd name="connsiteY5-1302" fmla="*/ 1846275 h 6887937"/>
              <a:gd name="connsiteX6-1303" fmla="*/ 4872990 w 5840730"/>
              <a:gd name="connsiteY6-1304" fmla="*/ 1571955 h 6887937"/>
              <a:gd name="connsiteX7-1305" fmla="*/ 4655820 w 5840730"/>
              <a:gd name="connsiteY7-1306" fmla="*/ 1770075 h 6887937"/>
              <a:gd name="connsiteX8-1307" fmla="*/ 3901440 w 5840730"/>
              <a:gd name="connsiteY8-1308" fmla="*/ 4696155 h 6887937"/>
              <a:gd name="connsiteX9-1309" fmla="*/ 4213860 w 5840730"/>
              <a:gd name="connsiteY9-1310" fmla="*/ 4757115 h 6887937"/>
              <a:gd name="connsiteX10-1311" fmla="*/ 4457700 w 5840730"/>
              <a:gd name="connsiteY10-1312" fmla="*/ 3842715 h 6887937"/>
              <a:gd name="connsiteX11-1313" fmla="*/ 4785360 w 5840730"/>
              <a:gd name="connsiteY11-1314" fmla="*/ 3926535 h 6887937"/>
              <a:gd name="connsiteX12-1315" fmla="*/ 4028621 w 5840730"/>
              <a:gd name="connsiteY12-1316" fmla="*/ 6887937 h 6887937"/>
              <a:gd name="connsiteX13-1317" fmla="*/ 0 w 5840730"/>
              <a:gd name="connsiteY13-1318" fmla="*/ 6877051 h 6887937"/>
              <a:gd name="connsiteX14-1319" fmla="*/ 0 w 5840730"/>
              <a:gd name="connsiteY14-1320" fmla="*/ 0 h 6887937"/>
              <a:gd name="connsiteX0-1321" fmla="*/ 0 w 5840730"/>
              <a:gd name="connsiteY0-1322" fmla="*/ 0 h 6887937"/>
              <a:gd name="connsiteX1-1323" fmla="*/ 5840730 w 5840730"/>
              <a:gd name="connsiteY1-1324" fmla="*/ 0 h 6887937"/>
              <a:gd name="connsiteX2-1325" fmla="*/ 5090160 w 5840730"/>
              <a:gd name="connsiteY2-1326" fmla="*/ 2775915 h 6887937"/>
              <a:gd name="connsiteX3-1327" fmla="*/ 4853940 w 5840730"/>
              <a:gd name="connsiteY3-1328" fmla="*/ 2962605 h 6887937"/>
              <a:gd name="connsiteX4-1329" fmla="*/ 4754880 w 5840730"/>
              <a:gd name="connsiteY4-1330" fmla="*/ 2692095 h 6887937"/>
              <a:gd name="connsiteX5-1331" fmla="*/ 4979670 w 5840730"/>
              <a:gd name="connsiteY5-1332" fmla="*/ 1846275 h 6887937"/>
              <a:gd name="connsiteX6-1333" fmla="*/ 4872990 w 5840730"/>
              <a:gd name="connsiteY6-1334" fmla="*/ 1571955 h 6887937"/>
              <a:gd name="connsiteX7-1335" fmla="*/ 4655820 w 5840730"/>
              <a:gd name="connsiteY7-1336" fmla="*/ 1770075 h 6887937"/>
              <a:gd name="connsiteX8-1337" fmla="*/ 3901440 w 5840730"/>
              <a:gd name="connsiteY8-1338" fmla="*/ 4696155 h 6887937"/>
              <a:gd name="connsiteX9-1339" fmla="*/ 4213860 w 5840730"/>
              <a:gd name="connsiteY9-1340" fmla="*/ 4757115 h 6887937"/>
              <a:gd name="connsiteX10-1341" fmla="*/ 4457700 w 5840730"/>
              <a:gd name="connsiteY10-1342" fmla="*/ 3842715 h 6887937"/>
              <a:gd name="connsiteX11-1343" fmla="*/ 4785360 w 5840730"/>
              <a:gd name="connsiteY11-1344" fmla="*/ 3926535 h 6887937"/>
              <a:gd name="connsiteX12-1345" fmla="*/ 4028621 w 5840730"/>
              <a:gd name="connsiteY12-1346" fmla="*/ 6887937 h 6887937"/>
              <a:gd name="connsiteX13-1347" fmla="*/ 0 w 5840730"/>
              <a:gd name="connsiteY13-1348" fmla="*/ 6877051 h 6887937"/>
              <a:gd name="connsiteX14-1349" fmla="*/ 0 w 5840730"/>
              <a:gd name="connsiteY14-1350" fmla="*/ 0 h 6887937"/>
              <a:gd name="connsiteX0-1351" fmla="*/ 0 w 5840730"/>
              <a:gd name="connsiteY0-1352" fmla="*/ 0 h 6887937"/>
              <a:gd name="connsiteX1-1353" fmla="*/ 5840730 w 5840730"/>
              <a:gd name="connsiteY1-1354" fmla="*/ 0 h 6887937"/>
              <a:gd name="connsiteX2-1355" fmla="*/ 5090160 w 5840730"/>
              <a:gd name="connsiteY2-1356" fmla="*/ 2775915 h 6887937"/>
              <a:gd name="connsiteX3-1357" fmla="*/ 4853940 w 5840730"/>
              <a:gd name="connsiteY3-1358" fmla="*/ 2962605 h 6887937"/>
              <a:gd name="connsiteX4-1359" fmla="*/ 4754880 w 5840730"/>
              <a:gd name="connsiteY4-1360" fmla="*/ 2692095 h 6887937"/>
              <a:gd name="connsiteX5-1361" fmla="*/ 4979670 w 5840730"/>
              <a:gd name="connsiteY5-1362" fmla="*/ 1846275 h 6887937"/>
              <a:gd name="connsiteX6-1363" fmla="*/ 4872990 w 5840730"/>
              <a:gd name="connsiteY6-1364" fmla="*/ 1571955 h 6887937"/>
              <a:gd name="connsiteX7-1365" fmla="*/ 4655820 w 5840730"/>
              <a:gd name="connsiteY7-1366" fmla="*/ 1770075 h 6887937"/>
              <a:gd name="connsiteX8-1367" fmla="*/ 3901440 w 5840730"/>
              <a:gd name="connsiteY8-1368" fmla="*/ 4696155 h 6887937"/>
              <a:gd name="connsiteX9-1369" fmla="*/ 4213860 w 5840730"/>
              <a:gd name="connsiteY9-1370" fmla="*/ 4757115 h 6887937"/>
              <a:gd name="connsiteX10-1371" fmla="*/ 4457700 w 5840730"/>
              <a:gd name="connsiteY10-1372" fmla="*/ 3842715 h 6887937"/>
              <a:gd name="connsiteX11-1373" fmla="*/ 4560570 w 5840730"/>
              <a:gd name="connsiteY11-1374" fmla="*/ 4120845 h 6887937"/>
              <a:gd name="connsiteX12-1375" fmla="*/ 4785360 w 5840730"/>
              <a:gd name="connsiteY12-1376" fmla="*/ 3926535 h 6887937"/>
              <a:gd name="connsiteX13-1377" fmla="*/ 4028621 w 5840730"/>
              <a:gd name="connsiteY13-1378" fmla="*/ 6887937 h 6887937"/>
              <a:gd name="connsiteX14-1379" fmla="*/ 0 w 5840730"/>
              <a:gd name="connsiteY14-1380" fmla="*/ 6877051 h 6887937"/>
              <a:gd name="connsiteX15" fmla="*/ 0 w 5840730"/>
              <a:gd name="connsiteY15" fmla="*/ 0 h 6887937"/>
              <a:gd name="connsiteX0-1381" fmla="*/ 0 w 5840730"/>
              <a:gd name="connsiteY0-1382" fmla="*/ 0 h 6887937"/>
              <a:gd name="connsiteX1-1383" fmla="*/ 5840730 w 5840730"/>
              <a:gd name="connsiteY1-1384" fmla="*/ 0 h 6887937"/>
              <a:gd name="connsiteX2-1385" fmla="*/ 5090160 w 5840730"/>
              <a:gd name="connsiteY2-1386" fmla="*/ 2775915 h 6887937"/>
              <a:gd name="connsiteX3-1387" fmla="*/ 4853940 w 5840730"/>
              <a:gd name="connsiteY3-1388" fmla="*/ 2962605 h 6887937"/>
              <a:gd name="connsiteX4-1389" fmla="*/ 4754880 w 5840730"/>
              <a:gd name="connsiteY4-1390" fmla="*/ 2692095 h 6887937"/>
              <a:gd name="connsiteX5-1391" fmla="*/ 4979670 w 5840730"/>
              <a:gd name="connsiteY5-1392" fmla="*/ 1846275 h 6887937"/>
              <a:gd name="connsiteX6-1393" fmla="*/ 4872990 w 5840730"/>
              <a:gd name="connsiteY6-1394" fmla="*/ 1571955 h 6887937"/>
              <a:gd name="connsiteX7-1395" fmla="*/ 4655820 w 5840730"/>
              <a:gd name="connsiteY7-1396" fmla="*/ 1770075 h 6887937"/>
              <a:gd name="connsiteX8-1397" fmla="*/ 3901440 w 5840730"/>
              <a:gd name="connsiteY8-1398" fmla="*/ 4696155 h 6887937"/>
              <a:gd name="connsiteX9-1399" fmla="*/ 4213860 w 5840730"/>
              <a:gd name="connsiteY9-1400" fmla="*/ 4757115 h 6887937"/>
              <a:gd name="connsiteX10-1401" fmla="*/ 4457700 w 5840730"/>
              <a:gd name="connsiteY10-1402" fmla="*/ 3842715 h 6887937"/>
              <a:gd name="connsiteX11-1403" fmla="*/ 4709160 w 5840730"/>
              <a:gd name="connsiteY11-1404" fmla="*/ 3633165 h 6887937"/>
              <a:gd name="connsiteX12-1405" fmla="*/ 4785360 w 5840730"/>
              <a:gd name="connsiteY12-1406" fmla="*/ 3926535 h 6887937"/>
              <a:gd name="connsiteX13-1407" fmla="*/ 4028621 w 5840730"/>
              <a:gd name="connsiteY13-1408" fmla="*/ 6887937 h 6887937"/>
              <a:gd name="connsiteX14-1409" fmla="*/ 0 w 5840730"/>
              <a:gd name="connsiteY14-1410" fmla="*/ 6877051 h 6887937"/>
              <a:gd name="connsiteX15-1411" fmla="*/ 0 w 5840730"/>
              <a:gd name="connsiteY15-1412" fmla="*/ 0 h 6887937"/>
              <a:gd name="connsiteX0-1413" fmla="*/ 0 w 5840730"/>
              <a:gd name="connsiteY0-1414" fmla="*/ 0 h 6887937"/>
              <a:gd name="connsiteX1-1415" fmla="*/ 5840730 w 5840730"/>
              <a:gd name="connsiteY1-1416" fmla="*/ 0 h 6887937"/>
              <a:gd name="connsiteX2-1417" fmla="*/ 5090160 w 5840730"/>
              <a:gd name="connsiteY2-1418" fmla="*/ 2775915 h 6887937"/>
              <a:gd name="connsiteX3-1419" fmla="*/ 4853940 w 5840730"/>
              <a:gd name="connsiteY3-1420" fmla="*/ 2962605 h 6887937"/>
              <a:gd name="connsiteX4-1421" fmla="*/ 4754880 w 5840730"/>
              <a:gd name="connsiteY4-1422" fmla="*/ 2692095 h 6887937"/>
              <a:gd name="connsiteX5-1423" fmla="*/ 4979670 w 5840730"/>
              <a:gd name="connsiteY5-1424" fmla="*/ 1846275 h 6887937"/>
              <a:gd name="connsiteX6-1425" fmla="*/ 4872990 w 5840730"/>
              <a:gd name="connsiteY6-1426" fmla="*/ 1571955 h 6887937"/>
              <a:gd name="connsiteX7-1427" fmla="*/ 4655820 w 5840730"/>
              <a:gd name="connsiteY7-1428" fmla="*/ 1770075 h 6887937"/>
              <a:gd name="connsiteX8-1429" fmla="*/ 3901440 w 5840730"/>
              <a:gd name="connsiteY8-1430" fmla="*/ 4696155 h 6887937"/>
              <a:gd name="connsiteX9-1431" fmla="*/ 4213860 w 5840730"/>
              <a:gd name="connsiteY9-1432" fmla="*/ 4757115 h 6887937"/>
              <a:gd name="connsiteX10-1433" fmla="*/ 4457700 w 5840730"/>
              <a:gd name="connsiteY10-1434" fmla="*/ 3842715 h 6887937"/>
              <a:gd name="connsiteX11-1435" fmla="*/ 4686300 w 5840730"/>
              <a:gd name="connsiteY11-1436" fmla="*/ 3713175 h 6887937"/>
              <a:gd name="connsiteX12-1437" fmla="*/ 4785360 w 5840730"/>
              <a:gd name="connsiteY12-1438" fmla="*/ 3926535 h 6887937"/>
              <a:gd name="connsiteX13-1439" fmla="*/ 4028621 w 5840730"/>
              <a:gd name="connsiteY13-1440" fmla="*/ 6887937 h 6887937"/>
              <a:gd name="connsiteX14-1441" fmla="*/ 0 w 5840730"/>
              <a:gd name="connsiteY14-1442" fmla="*/ 6877051 h 6887937"/>
              <a:gd name="connsiteX15-1443" fmla="*/ 0 w 5840730"/>
              <a:gd name="connsiteY15-1444" fmla="*/ 0 h 6887937"/>
              <a:gd name="connsiteX0-1445" fmla="*/ 0 w 5840730"/>
              <a:gd name="connsiteY0-1446" fmla="*/ 0 h 6887937"/>
              <a:gd name="connsiteX1-1447" fmla="*/ 5840730 w 5840730"/>
              <a:gd name="connsiteY1-1448" fmla="*/ 0 h 6887937"/>
              <a:gd name="connsiteX2-1449" fmla="*/ 5090160 w 5840730"/>
              <a:gd name="connsiteY2-1450" fmla="*/ 2775915 h 6887937"/>
              <a:gd name="connsiteX3-1451" fmla="*/ 4853940 w 5840730"/>
              <a:gd name="connsiteY3-1452" fmla="*/ 2962605 h 6887937"/>
              <a:gd name="connsiteX4-1453" fmla="*/ 4754880 w 5840730"/>
              <a:gd name="connsiteY4-1454" fmla="*/ 2692095 h 6887937"/>
              <a:gd name="connsiteX5-1455" fmla="*/ 4979670 w 5840730"/>
              <a:gd name="connsiteY5-1456" fmla="*/ 1846275 h 6887937"/>
              <a:gd name="connsiteX6-1457" fmla="*/ 4872990 w 5840730"/>
              <a:gd name="connsiteY6-1458" fmla="*/ 1571955 h 6887937"/>
              <a:gd name="connsiteX7-1459" fmla="*/ 4655820 w 5840730"/>
              <a:gd name="connsiteY7-1460" fmla="*/ 1770075 h 6887937"/>
              <a:gd name="connsiteX8-1461" fmla="*/ 3901440 w 5840730"/>
              <a:gd name="connsiteY8-1462" fmla="*/ 4696155 h 6887937"/>
              <a:gd name="connsiteX9-1463" fmla="*/ 4213860 w 5840730"/>
              <a:gd name="connsiteY9-1464" fmla="*/ 4757115 h 6887937"/>
              <a:gd name="connsiteX10-1465" fmla="*/ 4457700 w 5840730"/>
              <a:gd name="connsiteY10-1466" fmla="*/ 3842715 h 6887937"/>
              <a:gd name="connsiteX11-1467" fmla="*/ 4686300 w 5840730"/>
              <a:gd name="connsiteY11-1468" fmla="*/ 3713175 h 6887937"/>
              <a:gd name="connsiteX12-1469" fmla="*/ 4785360 w 5840730"/>
              <a:gd name="connsiteY12-1470" fmla="*/ 3926535 h 6887937"/>
              <a:gd name="connsiteX13-1471" fmla="*/ 4028621 w 5840730"/>
              <a:gd name="connsiteY13-1472" fmla="*/ 6887937 h 6887937"/>
              <a:gd name="connsiteX14-1473" fmla="*/ 0 w 5840730"/>
              <a:gd name="connsiteY14-1474" fmla="*/ 6877051 h 6887937"/>
              <a:gd name="connsiteX15-1475" fmla="*/ 0 w 5840730"/>
              <a:gd name="connsiteY15-1476" fmla="*/ 0 h 6887937"/>
              <a:gd name="connsiteX0-1477" fmla="*/ 0 w 5840730"/>
              <a:gd name="connsiteY0-1478" fmla="*/ 0 h 6887937"/>
              <a:gd name="connsiteX1-1479" fmla="*/ 5840730 w 5840730"/>
              <a:gd name="connsiteY1-1480" fmla="*/ 0 h 6887937"/>
              <a:gd name="connsiteX2-1481" fmla="*/ 5090160 w 5840730"/>
              <a:gd name="connsiteY2-1482" fmla="*/ 2775915 h 6887937"/>
              <a:gd name="connsiteX3-1483" fmla="*/ 4853940 w 5840730"/>
              <a:gd name="connsiteY3-1484" fmla="*/ 2962605 h 6887937"/>
              <a:gd name="connsiteX4-1485" fmla="*/ 4754880 w 5840730"/>
              <a:gd name="connsiteY4-1486" fmla="*/ 2692095 h 6887937"/>
              <a:gd name="connsiteX5-1487" fmla="*/ 4979670 w 5840730"/>
              <a:gd name="connsiteY5-1488" fmla="*/ 1846275 h 6887937"/>
              <a:gd name="connsiteX6-1489" fmla="*/ 4872990 w 5840730"/>
              <a:gd name="connsiteY6-1490" fmla="*/ 1571955 h 6887937"/>
              <a:gd name="connsiteX7-1491" fmla="*/ 4655820 w 5840730"/>
              <a:gd name="connsiteY7-1492" fmla="*/ 1770075 h 6887937"/>
              <a:gd name="connsiteX8-1493" fmla="*/ 3901440 w 5840730"/>
              <a:gd name="connsiteY8-1494" fmla="*/ 4696155 h 6887937"/>
              <a:gd name="connsiteX9-1495" fmla="*/ 4213860 w 5840730"/>
              <a:gd name="connsiteY9-1496" fmla="*/ 4757115 h 6887937"/>
              <a:gd name="connsiteX10-1497" fmla="*/ 4457700 w 5840730"/>
              <a:gd name="connsiteY10-1498" fmla="*/ 3842715 h 6887937"/>
              <a:gd name="connsiteX11-1499" fmla="*/ 4686300 w 5840730"/>
              <a:gd name="connsiteY11-1500" fmla="*/ 3713175 h 6887937"/>
              <a:gd name="connsiteX12-1501" fmla="*/ 4785360 w 5840730"/>
              <a:gd name="connsiteY12-1502" fmla="*/ 3926535 h 6887937"/>
              <a:gd name="connsiteX13-1503" fmla="*/ 4028621 w 5840730"/>
              <a:gd name="connsiteY13-1504" fmla="*/ 6887937 h 6887937"/>
              <a:gd name="connsiteX14-1505" fmla="*/ 0 w 5840730"/>
              <a:gd name="connsiteY14-1506" fmla="*/ 6877051 h 6887937"/>
              <a:gd name="connsiteX15-1507" fmla="*/ 0 w 5840730"/>
              <a:gd name="connsiteY15-1508" fmla="*/ 0 h 6887937"/>
              <a:gd name="connsiteX0-1509" fmla="*/ 0 w 5840730"/>
              <a:gd name="connsiteY0-1510" fmla="*/ 0 h 6887937"/>
              <a:gd name="connsiteX1-1511" fmla="*/ 5840730 w 5840730"/>
              <a:gd name="connsiteY1-1512" fmla="*/ 0 h 6887937"/>
              <a:gd name="connsiteX2-1513" fmla="*/ 5090160 w 5840730"/>
              <a:gd name="connsiteY2-1514" fmla="*/ 2775915 h 6887937"/>
              <a:gd name="connsiteX3-1515" fmla="*/ 4853940 w 5840730"/>
              <a:gd name="connsiteY3-1516" fmla="*/ 2962605 h 6887937"/>
              <a:gd name="connsiteX4-1517" fmla="*/ 4754880 w 5840730"/>
              <a:gd name="connsiteY4-1518" fmla="*/ 2692095 h 6887937"/>
              <a:gd name="connsiteX5-1519" fmla="*/ 4979670 w 5840730"/>
              <a:gd name="connsiteY5-1520" fmla="*/ 1846275 h 6887937"/>
              <a:gd name="connsiteX6-1521" fmla="*/ 4872990 w 5840730"/>
              <a:gd name="connsiteY6-1522" fmla="*/ 1571955 h 6887937"/>
              <a:gd name="connsiteX7-1523" fmla="*/ 4655820 w 5840730"/>
              <a:gd name="connsiteY7-1524" fmla="*/ 1770075 h 6887937"/>
              <a:gd name="connsiteX8-1525" fmla="*/ 3901440 w 5840730"/>
              <a:gd name="connsiteY8-1526" fmla="*/ 4696155 h 6887937"/>
              <a:gd name="connsiteX9-1527" fmla="*/ 4213860 w 5840730"/>
              <a:gd name="connsiteY9-1528" fmla="*/ 4757115 h 6887937"/>
              <a:gd name="connsiteX10-1529" fmla="*/ 4457700 w 5840730"/>
              <a:gd name="connsiteY10-1530" fmla="*/ 3842715 h 6887937"/>
              <a:gd name="connsiteX11-1531" fmla="*/ 4686300 w 5840730"/>
              <a:gd name="connsiteY11-1532" fmla="*/ 3713175 h 6887937"/>
              <a:gd name="connsiteX12-1533" fmla="*/ 4785360 w 5840730"/>
              <a:gd name="connsiteY12-1534" fmla="*/ 3926535 h 6887937"/>
              <a:gd name="connsiteX13-1535" fmla="*/ 4028621 w 5840730"/>
              <a:gd name="connsiteY13-1536" fmla="*/ 6887937 h 6887937"/>
              <a:gd name="connsiteX14-1537" fmla="*/ 0 w 5840730"/>
              <a:gd name="connsiteY14-1538" fmla="*/ 6877051 h 6887937"/>
              <a:gd name="connsiteX15-1539" fmla="*/ 0 w 5840730"/>
              <a:gd name="connsiteY15-1540" fmla="*/ 0 h 6887937"/>
              <a:gd name="connsiteX0-1541" fmla="*/ 0 w 5840730"/>
              <a:gd name="connsiteY0-1542" fmla="*/ 0 h 6887937"/>
              <a:gd name="connsiteX1-1543" fmla="*/ 5840730 w 5840730"/>
              <a:gd name="connsiteY1-1544" fmla="*/ 0 h 6887937"/>
              <a:gd name="connsiteX2-1545" fmla="*/ 5090160 w 5840730"/>
              <a:gd name="connsiteY2-1546" fmla="*/ 2775915 h 6887937"/>
              <a:gd name="connsiteX3-1547" fmla="*/ 4853940 w 5840730"/>
              <a:gd name="connsiteY3-1548" fmla="*/ 2962605 h 6887937"/>
              <a:gd name="connsiteX4-1549" fmla="*/ 4754880 w 5840730"/>
              <a:gd name="connsiteY4-1550" fmla="*/ 2692095 h 6887937"/>
              <a:gd name="connsiteX5-1551" fmla="*/ 4979670 w 5840730"/>
              <a:gd name="connsiteY5-1552" fmla="*/ 1846275 h 6887937"/>
              <a:gd name="connsiteX6-1553" fmla="*/ 4872990 w 5840730"/>
              <a:gd name="connsiteY6-1554" fmla="*/ 1571955 h 6887937"/>
              <a:gd name="connsiteX7-1555" fmla="*/ 4655820 w 5840730"/>
              <a:gd name="connsiteY7-1556" fmla="*/ 1770075 h 6887937"/>
              <a:gd name="connsiteX8-1557" fmla="*/ 3901440 w 5840730"/>
              <a:gd name="connsiteY8-1558" fmla="*/ 4696155 h 6887937"/>
              <a:gd name="connsiteX9-1559" fmla="*/ 4213860 w 5840730"/>
              <a:gd name="connsiteY9-1560" fmla="*/ 4757115 h 6887937"/>
              <a:gd name="connsiteX10-1561" fmla="*/ 4457700 w 5840730"/>
              <a:gd name="connsiteY10-1562" fmla="*/ 3842715 h 6887937"/>
              <a:gd name="connsiteX11-1563" fmla="*/ 4686300 w 5840730"/>
              <a:gd name="connsiteY11-1564" fmla="*/ 3713175 h 6887937"/>
              <a:gd name="connsiteX12-1565" fmla="*/ 4785360 w 5840730"/>
              <a:gd name="connsiteY12-1566" fmla="*/ 3926535 h 6887937"/>
              <a:gd name="connsiteX13-1567" fmla="*/ 4028621 w 5840730"/>
              <a:gd name="connsiteY13-1568" fmla="*/ 6887937 h 6887937"/>
              <a:gd name="connsiteX14-1569" fmla="*/ 0 w 5840730"/>
              <a:gd name="connsiteY14-1570" fmla="*/ 6877051 h 6887937"/>
              <a:gd name="connsiteX15-1571" fmla="*/ 0 w 5840730"/>
              <a:gd name="connsiteY15-1572" fmla="*/ 0 h 6887937"/>
              <a:gd name="connsiteX0-1573" fmla="*/ 0 w 5840730"/>
              <a:gd name="connsiteY0-1574" fmla="*/ 0 h 6887937"/>
              <a:gd name="connsiteX1-1575" fmla="*/ 5840730 w 5840730"/>
              <a:gd name="connsiteY1-1576" fmla="*/ 0 h 6887937"/>
              <a:gd name="connsiteX2-1577" fmla="*/ 5090160 w 5840730"/>
              <a:gd name="connsiteY2-1578" fmla="*/ 2775915 h 6887937"/>
              <a:gd name="connsiteX3-1579" fmla="*/ 4853940 w 5840730"/>
              <a:gd name="connsiteY3-1580" fmla="*/ 2962605 h 6887937"/>
              <a:gd name="connsiteX4-1581" fmla="*/ 4754880 w 5840730"/>
              <a:gd name="connsiteY4-1582" fmla="*/ 2692095 h 6887937"/>
              <a:gd name="connsiteX5-1583" fmla="*/ 4979670 w 5840730"/>
              <a:gd name="connsiteY5-1584" fmla="*/ 1846275 h 6887937"/>
              <a:gd name="connsiteX6-1585" fmla="*/ 4872990 w 5840730"/>
              <a:gd name="connsiteY6-1586" fmla="*/ 1571955 h 6887937"/>
              <a:gd name="connsiteX7-1587" fmla="*/ 4655820 w 5840730"/>
              <a:gd name="connsiteY7-1588" fmla="*/ 1770075 h 6887937"/>
              <a:gd name="connsiteX8-1589" fmla="*/ 3901440 w 5840730"/>
              <a:gd name="connsiteY8-1590" fmla="*/ 4696155 h 6887937"/>
              <a:gd name="connsiteX9-1591" fmla="*/ 4213860 w 5840730"/>
              <a:gd name="connsiteY9-1592" fmla="*/ 4757115 h 6887937"/>
              <a:gd name="connsiteX10-1593" fmla="*/ 4457700 w 5840730"/>
              <a:gd name="connsiteY10-1594" fmla="*/ 3842715 h 6887937"/>
              <a:gd name="connsiteX11-1595" fmla="*/ 4686300 w 5840730"/>
              <a:gd name="connsiteY11-1596" fmla="*/ 3713175 h 6887937"/>
              <a:gd name="connsiteX12-1597" fmla="*/ 4785360 w 5840730"/>
              <a:gd name="connsiteY12-1598" fmla="*/ 3926535 h 6887937"/>
              <a:gd name="connsiteX13-1599" fmla="*/ 4028621 w 5840730"/>
              <a:gd name="connsiteY13-1600" fmla="*/ 6887937 h 6887937"/>
              <a:gd name="connsiteX14-1601" fmla="*/ 0 w 5840730"/>
              <a:gd name="connsiteY14-1602" fmla="*/ 6877051 h 6887937"/>
              <a:gd name="connsiteX15-1603" fmla="*/ 0 w 5840730"/>
              <a:gd name="connsiteY15-1604" fmla="*/ 0 h 6887937"/>
              <a:gd name="connsiteX0-1605" fmla="*/ 0 w 5840730"/>
              <a:gd name="connsiteY0-1606" fmla="*/ 0 h 6887937"/>
              <a:gd name="connsiteX1-1607" fmla="*/ 5840730 w 5840730"/>
              <a:gd name="connsiteY1-1608" fmla="*/ 0 h 6887937"/>
              <a:gd name="connsiteX2-1609" fmla="*/ 5090160 w 5840730"/>
              <a:gd name="connsiteY2-1610" fmla="*/ 2775915 h 6887937"/>
              <a:gd name="connsiteX3-1611" fmla="*/ 4853940 w 5840730"/>
              <a:gd name="connsiteY3-1612" fmla="*/ 2962605 h 6887937"/>
              <a:gd name="connsiteX4-1613" fmla="*/ 4754880 w 5840730"/>
              <a:gd name="connsiteY4-1614" fmla="*/ 2692095 h 6887937"/>
              <a:gd name="connsiteX5-1615" fmla="*/ 4979670 w 5840730"/>
              <a:gd name="connsiteY5-1616" fmla="*/ 1846275 h 6887937"/>
              <a:gd name="connsiteX6-1617" fmla="*/ 4872990 w 5840730"/>
              <a:gd name="connsiteY6-1618" fmla="*/ 1571955 h 6887937"/>
              <a:gd name="connsiteX7-1619" fmla="*/ 4655820 w 5840730"/>
              <a:gd name="connsiteY7-1620" fmla="*/ 1770075 h 6887937"/>
              <a:gd name="connsiteX8-1621" fmla="*/ 3901440 w 5840730"/>
              <a:gd name="connsiteY8-1622" fmla="*/ 4696155 h 6887937"/>
              <a:gd name="connsiteX9-1623" fmla="*/ 4213860 w 5840730"/>
              <a:gd name="connsiteY9-1624" fmla="*/ 4757115 h 6887937"/>
              <a:gd name="connsiteX10-1625" fmla="*/ 4457700 w 5840730"/>
              <a:gd name="connsiteY10-1626" fmla="*/ 3842715 h 6887937"/>
              <a:gd name="connsiteX11-1627" fmla="*/ 4686300 w 5840730"/>
              <a:gd name="connsiteY11-1628" fmla="*/ 3713175 h 6887937"/>
              <a:gd name="connsiteX12-1629" fmla="*/ 4785360 w 5840730"/>
              <a:gd name="connsiteY12-1630" fmla="*/ 3926535 h 6887937"/>
              <a:gd name="connsiteX13-1631" fmla="*/ 4028621 w 5840730"/>
              <a:gd name="connsiteY13-1632" fmla="*/ 6887937 h 6887937"/>
              <a:gd name="connsiteX14-1633" fmla="*/ 0 w 5840730"/>
              <a:gd name="connsiteY14-1634" fmla="*/ 6877051 h 6887937"/>
              <a:gd name="connsiteX15-1635" fmla="*/ 0 w 5840730"/>
              <a:gd name="connsiteY15-1636" fmla="*/ 0 h 6887937"/>
              <a:gd name="connsiteX0-1637" fmla="*/ 0 w 5840730"/>
              <a:gd name="connsiteY0-1638" fmla="*/ 0 h 6887937"/>
              <a:gd name="connsiteX1-1639" fmla="*/ 5840730 w 5840730"/>
              <a:gd name="connsiteY1-1640" fmla="*/ 0 h 6887937"/>
              <a:gd name="connsiteX2-1641" fmla="*/ 5090160 w 5840730"/>
              <a:gd name="connsiteY2-1642" fmla="*/ 2775915 h 6887937"/>
              <a:gd name="connsiteX3-1643" fmla="*/ 4853940 w 5840730"/>
              <a:gd name="connsiteY3-1644" fmla="*/ 2962605 h 6887937"/>
              <a:gd name="connsiteX4-1645" fmla="*/ 4754880 w 5840730"/>
              <a:gd name="connsiteY4-1646" fmla="*/ 2692095 h 6887937"/>
              <a:gd name="connsiteX5-1647" fmla="*/ 4979670 w 5840730"/>
              <a:gd name="connsiteY5-1648" fmla="*/ 1846275 h 6887937"/>
              <a:gd name="connsiteX6-1649" fmla="*/ 4872990 w 5840730"/>
              <a:gd name="connsiteY6-1650" fmla="*/ 1571955 h 6887937"/>
              <a:gd name="connsiteX7-1651" fmla="*/ 4655820 w 5840730"/>
              <a:gd name="connsiteY7-1652" fmla="*/ 1770075 h 6887937"/>
              <a:gd name="connsiteX8-1653" fmla="*/ 3901440 w 5840730"/>
              <a:gd name="connsiteY8-1654" fmla="*/ 4696155 h 6887937"/>
              <a:gd name="connsiteX9-1655" fmla="*/ 4213860 w 5840730"/>
              <a:gd name="connsiteY9-1656" fmla="*/ 4757115 h 6887937"/>
              <a:gd name="connsiteX10-1657" fmla="*/ 4457700 w 5840730"/>
              <a:gd name="connsiteY10-1658" fmla="*/ 3842715 h 6887937"/>
              <a:gd name="connsiteX11-1659" fmla="*/ 4686300 w 5840730"/>
              <a:gd name="connsiteY11-1660" fmla="*/ 3713175 h 6887937"/>
              <a:gd name="connsiteX12-1661" fmla="*/ 4785360 w 5840730"/>
              <a:gd name="connsiteY12-1662" fmla="*/ 3926535 h 6887937"/>
              <a:gd name="connsiteX13-1663" fmla="*/ 4028621 w 5840730"/>
              <a:gd name="connsiteY13-1664" fmla="*/ 6887937 h 6887937"/>
              <a:gd name="connsiteX14-1665" fmla="*/ 0 w 5840730"/>
              <a:gd name="connsiteY14-1666" fmla="*/ 6877051 h 6887937"/>
              <a:gd name="connsiteX15-1667" fmla="*/ 0 w 5840730"/>
              <a:gd name="connsiteY15-1668" fmla="*/ 0 h 6887937"/>
              <a:gd name="connsiteX0-1669" fmla="*/ 0 w 5840730"/>
              <a:gd name="connsiteY0-1670" fmla="*/ 0 h 6887937"/>
              <a:gd name="connsiteX1-1671" fmla="*/ 5840730 w 5840730"/>
              <a:gd name="connsiteY1-1672" fmla="*/ 0 h 6887937"/>
              <a:gd name="connsiteX2-1673" fmla="*/ 5090160 w 5840730"/>
              <a:gd name="connsiteY2-1674" fmla="*/ 2775915 h 6887937"/>
              <a:gd name="connsiteX3-1675" fmla="*/ 4853940 w 5840730"/>
              <a:gd name="connsiteY3-1676" fmla="*/ 2962605 h 6887937"/>
              <a:gd name="connsiteX4-1677" fmla="*/ 4754880 w 5840730"/>
              <a:gd name="connsiteY4-1678" fmla="*/ 2692095 h 6887937"/>
              <a:gd name="connsiteX5-1679" fmla="*/ 4979670 w 5840730"/>
              <a:gd name="connsiteY5-1680" fmla="*/ 1846275 h 6887937"/>
              <a:gd name="connsiteX6-1681" fmla="*/ 4872990 w 5840730"/>
              <a:gd name="connsiteY6-1682" fmla="*/ 1571955 h 6887937"/>
              <a:gd name="connsiteX7-1683" fmla="*/ 4655820 w 5840730"/>
              <a:gd name="connsiteY7-1684" fmla="*/ 1770075 h 6887937"/>
              <a:gd name="connsiteX8-1685" fmla="*/ 3901440 w 5840730"/>
              <a:gd name="connsiteY8-1686" fmla="*/ 4696155 h 6887937"/>
              <a:gd name="connsiteX9-1687" fmla="*/ 4213860 w 5840730"/>
              <a:gd name="connsiteY9-1688" fmla="*/ 4757115 h 6887937"/>
              <a:gd name="connsiteX10-1689" fmla="*/ 4457700 w 5840730"/>
              <a:gd name="connsiteY10-1690" fmla="*/ 3842715 h 6887937"/>
              <a:gd name="connsiteX11-1691" fmla="*/ 4686300 w 5840730"/>
              <a:gd name="connsiteY11-1692" fmla="*/ 3713175 h 6887937"/>
              <a:gd name="connsiteX12-1693" fmla="*/ 4785360 w 5840730"/>
              <a:gd name="connsiteY12-1694" fmla="*/ 3926535 h 6887937"/>
              <a:gd name="connsiteX13-1695" fmla="*/ 4028621 w 5840730"/>
              <a:gd name="connsiteY13-1696" fmla="*/ 6887937 h 6887937"/>
              <a:gd name="connsiteX14-1697" fmla="*/ 0 w 5840730"/>
              <a:gd name="connsiteY14-1698" fmla="*/ 6877051 h 6887937"/>
              <a:gd name="connsiteX15-1699" fmla="*/ 0 w 5840730"/>
              <a:gd name="connsiteY15-1700" fmla="*/ 0 h 6887937"/>
              <a:gd name="connsiteX0-1701" fmla="*/ 0 w 5840730"/>
              <a:gd name="connsiteY0-1702" fmla="*/ 0 h 6887937"/>
              <a:gd name="connsiteX1-1703" fmla="*/ 5840730 w 5840730"/>
              <a:gd name="connsiteY1-1704" fmla="*/ 0 h 6887937"/>
              <a:gd name="connsiteX2-1705" fmla="*/ 5090160 w 5840730"/>
              <a:gd name="connsiteY2-1706" fmla="*/ 2775915 h 6887937"/>
              <a:gd name="connsiteX3-1707" fmla="*/ 4853940 w 5840730"/>
              <a:gd name="connsiteY3-1708" fmla="*/ 2962605 h 6887937"/>
              <a:gd name="connsiteX4-1709" fmla="*/ 4754880 w 5840730"/>
              <a:gd name="connsiteY4-1710" fmla="*/ 2692095 h 6887937"/>
              <a:gd name="connsiteX5-1711" fmla="*/ 4979670 w 5840730"/>
              <a:gd name="connsiteY5-1712" fmla="*/ 1846275 h 6887937"/>
              <a:gd name="connsiteX6-1713" fmla="*/ 4872990 w 5840730"/>
              <a:gd name="connsiteY6-1714" fmla="*/ 1571955 h 6887937"/>
              <a:gd name="connsiteX7-1715" fmla="*/ 4655820 w 5840730"/>
              <a:gd name="connsiteY7-1716" fmla="*/ 1770075 h 6887937"/>
              <a:gd name="connsiteX8-1717" fmla="*/ 3901440 w 5840730"/>
              <a:gd name="connsiteY8-1718" fmla="*/ 4696155 h 6887937"/>
              <a:gd name="connsiteX9-1719" fmla="*/ 4213860 w 5840730"/>
              <a:gd name="connsiteY9-1720" fmla="*/ 4757115 h 6887937"/>
              <a:gd name="connsiteX10-1721" fmla="*/ 4457700 w 5840730"/>
              <a:gd name="connsiteY10-1722" fmla="*/ 3842715 h 6887937"/>
              <a:gd name="connsiteX11-1723" fmla="*/ 4686300 w 5840730"/>
              <a:gd name="connsiteY11-1724" fmla="*/ 3713175 h 6887937"/>
              <a:gd name="connsiteX12-1725" fmla="*/ 4785360 w 5840730"/>
              <a:gd name="connsiteY12-1726" fmla="*/ 3926535 h 6887937"/>
              <a:gd name="connsiteX13-1727" fmla="*/ 4028621 w 5840730"/>
              <a:gd name="connsiteY13-1728" fmla="*/ 6887937 h 6887937"/>
              <a:gd name="connsiteX14-1729" fmla="*/ 0 w 5840730"/>
              <a:gd name="connsiteY14-1730" fmla="*/ 6877051 h 6887937"/>
              <a:gd name="connsiteX15-1731" fmla="*/ 0 w 5840730"/>
              <a:gd name="connsiteY15-1732" fmla="*/ 0 h 6887937"/>
              <a:gd name="connsiteX0-1733" fmla="*/ 0 w 5840730"/>
              <a:gd name="connsiteY0-1734" fmla="*/ 0 h 6887937"/>
              <a:gd name="connsiteX1-1735" fmla="*/ 5840730 w 5840730"/>
              <a:gd name="connsiteY1-1736" fmla="*/ 0 h 6887937"/>
              <a:gd name="connsiteX2-1737" fmla="*/ 5090160 w 5840730"/>
              <a:gd name="connsiteY2-1738" fmla="*/ 2775915 h 6887937"/>
              <a:gd name="connsiteX3-1739" fmla="*/ 4853940 w 5840730"/>
              <a:gd name="connsiteY3-1740" fmla="*/ 2962605 h 6887937"/>
              <a:gd name="connsiteX4-1741" fmla="*/ 4754880 w 5840730"/>
              <a:gd name="connsiteY4-1742" fmla="*/ 2692095 h 6887937"/>
              <a:gd name="connsiteX5-1743" fmla="*/ 4979670 w 5840730"/>
              <a:gd name="connsiteY5-1744" fmla="*/ 1846275 h 6887937"/>
              <a:gd name="connsiteX6-1745" fmla="*/ 4872990 w 5840730"/>
              <a:gd name="connsiteY6-1746" fmla="*/ 1571955 h 6887937"/>
              <a:gd name="connsiteX7-1747" fmla="*/ 4655820 w 5840730"/>
              <a:gd name="connsiteY7-1748" fmla="*/ 1770075 h 6887937"/>
              <a:gd name="connsiteX8-1749" fmla="*/ 3901440 w 5840730"/>
              <a:gd name="connsiteY8-1750" fmla="*/ 4696155 h 6887937"/>
              <a:gd name="connsiteX9-1751" fmla="*/ 4213860 w 5840730"/>
              <a:gd name="connsiteY9-1752" fmla="*/ 4757115 h 6887937"/>
              <a:gd name="connsiteX10-1753" fmla="*/ 4457700 w 5840730"/>
              <a:gd name="connsiteY10-1754" fmla="*/ 3842715 h 6887937"/>
              <a:gd name="connsiteX11-1755" fmla="*/ 4686300 w 5840730"/>
              <a:gd name="connsiteY11-1756" fmla="*/ 3713175 h 6887937"/>
              <a:gd name="connsiteX12-1757" fmla="*/ 4785360 w 5840730"/>
              <a:gd name="connsiteY12-1758" fmla="*/ 3926535 h 6887937"/>
              <a:gd name="connsiteX13-1759" fmla="*/ 4028621 w 5840730"/>
              <a:gd name="connsiteY13-1760" fmla="*/ 6887937 h 6887937"/>
              <a:gd name="connsiteX14-1761" fmla="*/ 0 w 5840730"/>
              <a:gd name="connsiteY14-1762" fmla="*/ 6877051 h 6887937"/>
              <a:gd name="connsiteX15-1763" fmla="*/ 0 w 5840730"/>
              <a:gd name="connsiteY15-1764" fmla="*/ 0 h 6887937"/>
              <a:gd name="connsiteX0-1765" fmla="*/ 0 w 5840730"/>
              <a:gd name="connsiteY0-1766" fmla="*/ 0 h 6887937"/>
              <a:gd name="connsiteX1-1767" fmla="*/ 5840730 w 5840730"/>
              <a:gd name="connsiteY1-1768" fmla="*/ 0 h 6887937"/>
              <a:gd name="connsiteX2-1769" fmla="*/ 5090160 w 5840730"/>
              <a:gd name="connsiteY2-1770" fmla="*/ 2775915 h 6887937"/>
              <a:gd name="connsiteX3-1771" fmla="*/ 4853940 w 5840730"/>
              <a:gd name="connsiteY3-1772" fmla="*/ 2962605 h 6887937"/>
              <a:gd name="connsiteX4-1773" fmla="*/ 4754880 w 5840730"/>
              <a:gd name="connsiteY4-1774" fmla="*/ 2692095 h 6887937"/>
              <a:gd name="connsiteX5-1775" fmla="*/ 4979670 w 5840730"/>
              <a:gd name="connsiteY5-1776" fmla="*/ 1846275 h 6887937"/>
              <a:gd name="connsiteX6-1777" fmla="*/ 4872990 w 5840730"/>
              <a:gd name="connsiteY6-1778" fmla="*/ 1571955 h 6887937"/>
              <a:gd name="connsiteX7-1779" fmla="*/ 4655820 w 5840730"/>
              <a:gd name="connsiteY7-1780" fmla="*/ 1770075 h 6887937"/>
              <a:gd name="connsiteX8-1781" fmla="*/ 3901440 w 5840730"/>
              <a:gd name="connsiteY8-1782" fmla="*/ 4696155 h 6887937"/>
              <a:gd name="connsiteX9-1783" fmla="*/ 4213860 w 5840730"/>
              <a:gd name="connsiteY9-1784" fmla="*/ 4757115 h 6887937"/>
              <a:gd name="connsiteX10-1785" fmla="*/ 4457700 w 5840730"/>
              <a:gd name="connsiteY10-1786" fmla="*/ 3842715 h 6887937"/>
              <a:gd name="connsiteX11-1787" fmla="*/ 4686300 w 5840730"/>
              <a:gd name="connsiteY11-1788" fmla="*/ 3713175 h 6887937"/>
              <a:gd name="connsiteX12-1789" fmla="*/ 4785360 w 5840730"/>
              <a:gd name="connsiteY12-1790" fmla="*/ 3926535 h 6887937"/>
              <a:gd name="connsiteX13-1791" fmla="*/ 4028621 w 5840730"/>
              <a:gd name="connsiteY13-1792" fmla="*/ 6887937 h 6887937"/>
              <a:gd name="connsiteX14-1793" fmla="*/ 0 w 5840730"/>
              <a:gd name="connsiteY14-1794" fmla="*/ 6877051 h 6887937"/>
              <a:gd name="connsiteX15-1795" fmla="*/ 0 w 5840730"/>
              <a:gd name="connsiteY15-1796" fmla="*/ 0 h 6887937"/>
              <a:gd name="connsiteX0-1797" fmla="*/ 0 w 5840730"/>
              <a:gd name="connsiteY0-1798" fmla="*/ 0 h 6887937"/>
              <a:gd name="connsiteX1-1799" fmla="*/ 5840730 w 5840730"/>
              <a:gd name="connsiteY1-1800" fmla="*/ 0 h 6887937"/>
              <a:gd name="connsiteX2-1801" fmla="*/ 5090160 w 5840730"/>
              <a:gd name="connsiteY2-1802" fmla="*/ 2775915 h 6887937"/>
              <a:gd name="connsiteX3-1803" fmla="*/ 4853940 w 5840730"/>
              <a:gd name="connsiteY3-1804" fmla="*/ 2962605 h 6887937"/>
              <a:gd name="connsiteX4-1805" fmla="*/ 4754880 w 5840730"/>
              <a:gd name="connsiteY4-1806" fmla="*/ 2692095 h 6887937"/>
              <a:gd name="connsiteX5-1807" fmla="*/ 4979670 w 5840730"/>
              <a:gd name="connsiteY5-1808" fmla="*/ 1846275 h 6887937"/>
              <a:gd name="connsiteX6-1809" fmla="*/ 4872990 w 5840730"/>
              <a:gd name="connsiteY6-1810" fmla="*/ 1571955 h 6887937"/>
              <a:gd name="connsiteX7-1811" fmla="*/ 4655820 w 5840730"/>
              <a:gd name="connsiteY7-1812" fmla="*/ 1770075 h 6887937"/>
              <a:gd name="connsiteX8-1813" fmla="*/ 3901440 w 5840730"/>
              <a:gd name="connsiteY8-1814" fmla="*/ 4696155 h 6887937"/>
              <a:gd name="connsiteX9-1815" fmla="*/ 4213860 w 5840730"/>
              <a:gd name="connsiteY9-1816" fmla="*/ 4757115 h 6887937"/>
              <a:gd name="connsiteX10-1817" fmla="*/ 4457700 w 5840730"/>
              <a:gd name="connsiteY10-1818" fmla="*/ 3842715 h 6887937"/>
              <a:gd name="connsiteX11-1819" fmla="*/ 4686300 w 5840730"/>
              <a:gd name="connsiteY11-1820" fmla="*/ 3713175 h 6887937"/>
              <a:gd name="connsiteX12-1821" fmla="*/ 4785360 w 5840730"/>
              <a:gd name="connsiteY12-1822" fmla="*/ 3926535 h 6887937"/>
              <a:gd name="connsiteX13-1823" fmla="*/ 4028621 w 5840730"/>
              <a:gd name="connsiteY13-1824" fmla="*/ 6887937 h 6887937"/>
              <a:gd name="connsiteX14-1825" fmla="*/ 0 w 5840730"/>
              <a:gd name="connsiteY14-1826" fmla="*/ 6877051 h 6887937"/>
              <a:gd name="connsiteX15-1827" fmla="*/ 0 w 5840730"/>
              <a:gd name="connsiteY15-1828" fmla="*/ 0 h 6887937"/>
              <a:gd name="connsiteX0-1829" fmla="*/ 0 w 5840730"/>
              <a:gd name="connsiteY0-1830" fmla="*/ 0 h 6887937"/>
              <a:gd name="connsiteX1-1831" fmla="*/ 5840730 w 5840730"/>
              <a:gd name="connsiteY1-1832" fmla="*/ 0 h 6887937"/>
              <a:gd name="connsiteX2-1833" fmla="*/ 5090160 w 5840730"/>
              <a:gd name="connsiteY2-1834" fmla="*/ 2775915 h 6887937"/>
              <a:gd name="connsiteX3-1835" fmla="*/ 4853940 w 5840730"/>
              <a:gd name="connsiteY3-1836" fmla="*/ 2962605 h 6887937"/>
              <a:gd name="connsiteX4-1837" fmla="*/ 4754880 w 5840730"/>
              <a:gd name="connsiteY4-1838" fmla="*/ 2692095 h 6887937"/>
              <a:gd name="connsiteX5-1839" fmla="*/ 4979670 w 5840730"/>
              <a:gd name="connsiteY5-1840" fmla="*/ 1846275 h 6887937"/>
              <a:gd name="connsiteX6-1841" fmla="*/ 4872990 w 5840730"/>
              <a:gd name="connsiteY6-1842" fmla="*/ 1571955 h 6887937"/>
              <a:gd name="connsiteX7-1843" fmla="*/ 4655820 w 5840730"/>
              <a:gd name="connsiteY7-1844" fmla="*/ 1770075 h 6887937"/>
              <a:gd name="connsiteX8-1845" fmla="*/ 3901440 w 5840730"/>
              <a:gd name="connsiteY8-1846" fmla="*/ 4696155 h 6887937"/>
              <a:gd name="connsiteX9-1847" fmla="*/ 4213860 w 5840730"/>
              <a:gd name="connsiteY9-1848" fmla="*/ 4757115 h 6887937"/>
              <a:gd name="connsiteX10-1849" fmla="*/ 4457700 w 5840730"/>
              <a:gd name="connsiteY10-1850" fmla="*/ 3842715 h 6887937"/>
              <a:gd name="connsiteX11-1851" fmla="*/ 4686300 w 5840730"/>
              <a:gd name="connsiteY11-1852" fmla="*/ 3713175 h 6887937"/>
              <a:gd name="connsiteX12-1853" fmla="*/ 4785360 w 5840730"/>
              <a:gd name="connsiteY12-1854" fmla="*/ 3926535 h 6887937"/>
              <a:gd name="connsiteX13-1855" fmla="*/ 4028621 w 5840730"/>
              <a:gd name="connsiteY13-1856" fmla="*/ 6887937 h 6887937"/>
              <a:gd name="connsiteX14-1857" fmla="*/ 0 w 5840730"/>
              <a:gd name="connsiteY14-1858" fmla="*/ 6877051 h 6887937"/>
              <a:gd name="connsiteX15-1859" fmla="*/ 0 w 5840730"/>
              <a:gd name="connsiteY15-1860" fmla="*/ 0 h 6887937"/>
              <a:gd name="connsiteX0-1861" fmla="*/ 0 w 5840730"/>
              <a:gd name="connsiteY0-1862" fmla="*/ 0 h 6887937"/>
              <a:gd name="connsiteX1-1863" fmla="*/ 5840730 w 5840730"/>
              <a:gd name="connsiteY1-1864" fmla="*/ 0 h 6887937"/>
              <a:gd name="connsiteX2-1865" fmla="*/ 5090160 w 5840730"/>
              <a:gd name="connsiteY2-1866" fmla="*/ 2775915 h 6887937"/>
              <a:gd name="connsiteX3-1867" fmla="*/ 4853940 w 5840730"/>
              <a:gd name="connsiteY3-1868" fmla="*/ 2962605 h 6887937"/>
              <a:gd name="connsiteX4-1869" fmla="*/ 4754880 w 5840730"/>
              <a:gd name="connsiteY4-1870" fmla="*/ 2692095 h 6887937"/>
              <a:gd name="connsiteX5-1871" fmla="*/ 4979670 w 5840730"/>
              <a:gd name="connsiteY5-1872" fmla="*/ 1846275 h 6887937"/>
              <a:gd name="connsiteX6-1873" fmla="*/ 4872990 w 5840730"/>
              <a:gd name="connsiteY6-1874" fmla="*/ 1571955 h 6887937"/>
              <a:gd name="connsiteX7-1875" fmla="*/ 4655820 w 5840730"/>
              <a:gd name="connsiteY7-1876" fmla="*/ 1770075 h 6887937"/>
              <a:gd name="connsiteX8-1877" fmla="*/ 3901440 w 5840730"/>
              <a:gd name="connsiteY8-1878" fmla="*/ 4696155 h 6887937"/>
              <a:gd name="connsiteX9-1879" fmla="*/ 4213860 w 5840730"/>
              <a:gd name="connsiteY9-1880" fmla="*/ 4757115 h 6887937"/>
              <a:gd name="connsiteX10-1881" fmla="*/ 4457700 w 5840730"/>
              <a:gd name="connsiteY10-1882" fmla="*/ 3842715 h 6887937"/>
              <a:gd name="connsiteX11-1883" fmla="*/ 4686300 w 5840730"/>
              <a:gd name="connsiteY11-1884" fmla="*/ 3713175 h 6887937"/>
              <a:gd name="connsiteX12-1885" fmla="*/ 4785360 w 5840730"/>
              <a:gd name="connsiteY12-1886" fmla="*/ 3926535 h 6887937"/>
              <a:gd name="connsiteX13-1887" fmla="*/ 4028621 w 5840730"/>
              <a:gd name="connsiteY13-1888" fmla="*/ 6887937 h 6887937"/>
              <a:gd name="connsiteX14-1889" fmla="*/ 0 w 5840730"/>
              <a:gd name="connsiteY14-1890" fmla="*/ 6877051 h 6887937"/>
              <a:gd name="connsiteX15-1891" fmla="*/ 0 w 5840730"/>
              <a:gd name="connsiteY15-1892" fmla="*/ 0 h 6887937"/>
              <a:gd name="connsiteX0-1893" fmla="*/ 0 w 5840730"/>
              <a:gd name="connsiteY0-1894" fmla="*/ 0 h 6887937"/>
              <a:gd name="connsiteX1-1895" fmla="*/ 5840730 w 5840730"/>
              <a:gd name="connsiteY1-1896" fmla="*/ 0 h 6887937"/>
              <a:gd name="connsiteX2-1897" fmla="*/ 5090160 w 5840730"/>
              <a:gd name="connsiteY2-1898" fmla="*/ 2775915 h 6887937"/>
              <a:gd name="connsiteX3-1899" fmla="*/ 4853940 w 5840730"/>
              <a:gd name="connsiteY3-1900" fmla="*/ 2962605 h 6887937"/>
              <a:gd name="connsiteX4-1901" fmla="*/ 4754880 w 5840730"/>
              <a:gd name="connsiteY4-1902" fmla="*/ 2692095 h 6887937"/>
              <a:gd name="connsiteX5-1903" fmla="*/ 4979670 w 5840730"/>
              <a:gd name="connsiteY5-1904" fmla="*/ 1846275 h 6887937"/>
              <a:gd name="connsiteX6-1905" fmla="*/ 4872990 w 5840730"/>
              <a:gd name="connsiteY6-1906" fmla="*/ 1571955 h 6887937"/>
              <a:gd name="connsiteX7-1907" fmla="*/ 4655820 w 5840730"/>
              <a:gd name="connsiteY7-1908" fmla="*/ 1770075 h 6887937"/>
              <a:gd name="connsiteX8-1909" fmla="*/ 3901440 w 5840730"/>
              <a:gd name="connsiteY8-1910" fmla="*/ 4696155 h 6887937"/>
              <a:gd name="connsiteX9-1911" fmla="*/ 3992880 w 5840730"/>
              <a:gd name="connsiteY9-1912" fmla="*/ 4905705 h 6887937"/>
              <a:gd name="connsiteX10-1913" fmla="*/ 4213860 w 5840730"/>
              <a:gd name="connsiteY10-1914" fmla="*/ 4757115 h 6887937"/>
              <a:gd name="connsiteX11-1915" fmla="*/ 4457700 w 5840730"/>
              <a:gd name="connsiteY11-1916" fmla="*/ 3842715 h 6887937"/>
              <a:gd name="connsiteX12-1917" fmla="*/ 4686300 w 5840730"/>
              <a:gd name="connsiteY12-1918" fmla="*/ 3713175 h 6887937"/>
              <a:gd name="connsiteX13-1919" fmla="*/ 4785360 w 5840730"/>
              <a:gd name="connsiteY13-1920" fmla="*/ 3926535 h 6887937"/>
              <a:gd name="connsiteX14-1921" fmla="*/ 4028621 w 5840730"/>
              <a:gd name="connsiteY14-1922" fmla="*/ 6887937 h 6887937"/>
              <a:gd name="connsiteX15-1923" fmla="*/ 0 w 5840730"/>
              <a:gd name="connsiteY15-1924" fmla="*/ 6877051 h 6887937"/>
              <a:gd name="connsiteX16" fmla="*/ 0 w 5840730"/>
              <a:gd name="connsiteY16" fmla="*/ 0 h 6887937"/>
              <a:gd name="connsiteX0-1925" fmla="*/ 0 w 5840730"/>
              <a:gd name="connsiteY0-1926" fmla="*/ 0 h 6887937"/>
              <a:gd name="connsiteX1-1927" fmla="*/ 5840730 w 5840730"/>
              <a:gd name="connsiteY1-1928" fmla="*/ 0 h 6887937"/>
              <a:gd name="connsiteX2-1929" fmla="*/ 5090160 w 5840730"/>
              <a:gd name="connsiteY2-1930" fmla="*/ 2775915 h 6887937"/>
              <a:gd name="connsiteX3-1931" fmla="*/ 4853940 w 5840730"/>
              <a:gd name="connsiteY3-1932" fmla="*/ 2962605 h 6887937"/>
              <a:gd name="connsiteX4-1933" fmla="*/ 4754880 w 5840730"/>
              <a:gd name="connsiteY4-1934" fmla="*/ 2692095 h 6887937"/>
              <a:gd name="connsiteX5-1935" fmla="*/ 4979670 w 5840730"/>
              <a:gd name="connsiteY5-1936" fmla="*/ 1846275 h 6887937"/>
              <a:gd name="connsiteX6-1937" fmla="*/ 4872990 w 5840730"/>
              <a:gd name="connsiteY6-1938" fmla="*/ 1571955 h 6887937"/>
              <a:gd name="connsiteX7-1939" fmla="*/ 4655820 w 5840730"/>
              <a:gd name="connsiteY7-1940" fmla="*/ 1770075 h 6887937"/>
              <a:gd name="connsiteX8-1941" fmla="*/ 3901440 w 5840730"/>
              <a:gd name="connsiteY8-1942" fmla="*/ 4696155 h 6887937"/>
              <a:gd name="connsiteX9-1943" fmla="*/ 3992880 w 5840730"/>
              <a:gd name="connsiteY9-1944" fmla="*/ 4905705 h 6887937"/>
              <a:gd name="connsiteX10-1945" fmla="*/ 4213860 w 5840730"/>
              <a:gd name="connsiteY10-1946" fmla="*/ 4757115 h 6887937"/>
              <a:gd name="connsiteX11-1947" fmla="*/ 4457700 w 5840730"/>
              <a:gd name="connsiteY11-1948" fmla="*/ 3842715 h 6887937"/>
              <a:gd name="connsiteX12-1949" fmla="*/ 4686300 w 5840730"/>
              <a:gd name="connsiteY12-1950" fmla="*/ 3713175 h 6887937"/>
              <a:gd name="connsiteX13-1951" fmla="*/ 4785360 w 5840730"/>
              <a:gd name="connsiteY13-1952" fmla="*/ 3926535 h 6887937"/>
              <a:gd name="connsiteX14-1953" fmla="*/ 4028621 w 5840730"/>
              <a:gd name="connsiteY14-1954" fmla="*/ 6887937 h 6887937"/>
              <a:gd name="connsiteX15-1955" fmla="*/ 0 w 5840730"/>
              <a:gd name="connsiteY15-1956" fmla="*/ 6877051 h 6887937"/>
              <a:gd name="connsiteX16-1957" fmla="*/ 0 w 5840730"/>
              <a:gd name="connsiteY16-1958" fmla="*/ 0 h 6887937"/>
              <a:gd name="connsiteX0-1959" fmla="*/ 0 w 5840730"/>
              <a:gd name="connsiteY0-1960" fmla="*/ 0 h 6887937"/>
              <a:gd name="connsiteX1-1961" fmla="*/ 5840730 w 5840730"/>
              <a:gd name="connsiteY1-1962" fmla="*/ 0 h 6887937"/>
              <a:gd name="connsiteX2-1963" fmla="*/ 5090160 w 5840730"/>
              <a:gd name="connsiteY2-1964" fmla="*/ 2775915 h 6887937"/>
              <a:gd name="connsiteX3-1965" fmla="*/ 4853940 w 5840730"/>
              <a:gd name="connsiteY3-1966" fmla="*/ 2962605 h 6887937"/>
              <a:gd name="connsiteX4-1967" fmla="*/ 4754880 w 5840730"/>
              <a:gd name="connsiteY4-1968" fmla="*/ 2692095 h 6887937"/>
              <a:gd name="connsiteX5-1969" fmla="*/ 4979670 w 5840730"/>
              <a:gd name="connsiteY5-1970" fmla="*/ 1846275 h 6887937"/>
              <a:gd name="connsiteX6-1971" fmla="*/ 4872990 w 5840730"/>
              <a:gd name="connsiteY6-1972" fmla="*/ 1571955 h 6887937"/>
              <a:gd name="connsiteX7-1973" fmla="*/ 4655820 w 5840730"/>
              <a:gd name="connsiteY7-1974" fmla="*/ 1770075 h 6887937"/>
              <a:gd name="connsiteX8-1975" fmla="*/ 3901440 w 5840730"/>
              <a:gd name="connsiteY8-1976" fmla="*/ 4696155 h 6887937"/>
              <a:gd name="connsiteX9-1977" fmla="*/ 3992880 w 5840730"/>
              <a:gd name="connsiteY9-1978" fmla="*/ 4905705 h 6887937"/>
              <a:gd name="connsiteX10-1979" fmla="*/ 4213860 w 5840730"/>
              <a:gd name="connsiteY10-1980" fmla="*/ 4757115 h 6887937"/>
              <a:gd name="connsiteX11-1981" fmla="*/ 4457700 w 5840730"/>
              <a:gd name="connsiteY11-1982" fmla="*/ 3842715 h 6887937"/>
              <a:gd name="connsiteX12-1983" fmla="*/ 4686300 w 5840730"/>
              <a:gd name="connsiteY12-1984" fmla="*/ 3713175 h 6887937"/>
              <a:gd name="connsiteX13-1985" fmla="*/ 4785360 w 5840730"/>
              <a:gd name="connsiteY13-1986" fmla="*/ 3926535 h 6887937"/>
              <a:gd name="connsiteX14-1987" fmla="*/ 4028621 w 5840730"/>
              <a:gd name="connsiteY14-1988" fmla="*/ 6887937 h 6887937"/>
              <a:gd name="connsiteX15-1989" fmla="*/ 0 w 5840730"/>
              <a:gd name="connsiteY15-1990" fmla="*/ 6877051 h 6887937"/>
              <a:gd name="connsiteX16-1991" fmla="*/ 0 w 5840730"/>
              <a:gd name="connsiteY16-1992" fmla="*/ 0 h 6887937"/>
              <a:gd name="connsiteX0-1993" fmla="*/ 0 w 5840730"/>
              <a:gd name="connsiteY0-1994" fmla="*/ 0 h 6887937"/>
              <a:gd name="connsiteX1-1995" fmla="*/ 5840730 w 5840730"/>
              <a:gd name="connsiteY1-1996" fmla="*/ 0 h 6887937"/>
              <a:gd name="connsiteX2-1997" fmla="*/ 5090160 w 5840730"/>
              <a:gd name="connsiteY2-1998" fmla="*/ 2775915 h 6887937"/>
              <a:gd name="connsiteX3-1999" fmla="*/ 4853940 w 5840730"/>
              <a:gd name="connsiteY3-2000" fmla="*/ 2962605 h 6887937"/>
              <a:gd name="connsiteX4-2001" fmla="*/ 4754880 w 5840730"/>
              <a:gd name="connsiteY4-2002" fmla="*/ 2692095 h 6887937"/>
              <a:gd name="connsiteX5-2003" fmla="*/ 4979670 w 5840730"/>
              <a:gd name="connsiteY5-2004" fmla="*/ 1846275 h 6887937"/>
              <a:gd name="connsiteX6-2005" fmla="*/ 4872990 w 5840730"/>
              <a:gd name="connsiteY6-2006" fmla="*/ 1571955 h 6887937"/>
              <a:gd name="connsiteX7-2007" fmla="*/ 4655820 w 5840730"/>
              <a:gd name="connsiteY7-2008" fmla="*/ 1770075 h 6887937"/>
              <a:gd name="connsiteX8-2009" fmla="*/ 3901440 w 5840730"/>
              <a:gd name="connsiteY8-2010" fmla="*/ 4696155 h 6887937"/>
              <a:gd name="connsiteX9-2011" fmla="*/ 3992880 w 5840730"/>
              <a:gd name="connsiteY9-2012" fmla="*/ 4905705 h 6887937"/>
              <a:gd name="connsiteX10-2013" fmla="*/ 4213860 w 5840730"/>
              <a:gd name="connsiteY10-2014" fmla="*/ 4757115 h 6887937"/>
              <a:gd name="connsiteX11-2015" fmla="*/ 4457700 w 5840730"/>
              <a:gd name="connsiteY11-2016" fmla="*/ 3842715 h 6887937"/>
              <a:gd name="connsiteX12-2017" fmla="*/ 4686300 w 5840730"/>
              <a:gd name="connsiteY12-2018" fmla="*/ 3713175 h 6887937"/>
              <a:gd name="connsiteX13-2019" fmla="*/ 4785360 w 5840730"/>
              <a:gd name="connsiteY13-2020" fmla="*/ 3926535 h 6887937"/>
              <a:gd name="connsiteX14-2021" fmla="*/ 4028621 w 5840730"/>
              <a:gd name="connsiteY14-2022" fmla="*/ 6887937 h 6887937"/>
              <a:gd name="connsiteX15-2023" fmla="*/ 0 w 5840730"/>
              <a:gd name="connsiteY15-2024" fmla="*/ 6877051 h 6887937"/>
              <a:gd name="connsiteX16-2025" fmla="*/ 0 w 5840730"/>
              <a:gd name="connsiteY16-2026" fmla="*/ 0 h 6887937"/>
              <a:gd name="connsiteX0-2027" fmla="*/ 0 w 5840730"/>
              <a:gd name="connsiteY0-2028" fmla="*/ 0 h 6887937"/>
              <a:gd name="connsiteX1-2029" fmla="*/ 5840730 w 5840730"/>
              <a:gd name="connsiteY1-2030" fmla="*/ 0 h 6887937"/>
              <a:gd name="connsiteX2-2031" fmla="*/ 5090160 w 5840730"/>
              <a:gd name="connsiteY2-2032" fmla="*/ 2775915 h 6887937"/>
              <a:gd name="connsiteX3-2033" fmla="*/ 4853940 w 5840730"/>
              <a:gd name="connsiteY3-2034" fmla="*/ 2962605 h 6887937"/>
              <a:gd name="connsiteX4-2035" fmla="*/ 4754880 w 5840730"/>
              <a:gd name="connsiteY4-2036" fmla="*/ 2692095 h 6887937"/>
              <a:gd name="connsiteX5-2037" fmla="*/ 4979670 w 5840730"/>
              <a:gd name="connsiteY5-2038" fmla="*/ 1846275 h 6887937"/>
              <a:gd name="connsiteX6-2039" fmla="*/ 4872990 w 5840730"/>
              <a:gd name="connsiteY6-2040" fmla="*/ 1571955 h 6887937"/>
              <a:gd name="connsiteX7-2041" fmla="*/ 4655820 w 5840730"/>
              <a:gd name="connsiteY7-2042" fmla="*/ 1770075 h 6887937"/>
              <a:gd name="connsiteX8-2043" fmla="*/ 3901440 w 5840730"/>
              <a:gd name="connsiteY8-2044" fmla="*/ 4696155 h 6887937"/>
              <a:gd name="connsiteX9-2045" fmla="*/ 3992880 w 5840730"/>
              <a:gd name="connsiteY9-2046" fmla="*/ 4905705 h 6887937"/>
              <a:gd name="connsiteX10-2047" fmla="*/ 4213860 w 5840730"/>
              <a:gd name="connsiteY10-2048" fmla="*/ 4757115 h 6887937"/>
              <a:gd name="connsiteX11-2049" fmla="*/ 4457700 w 5840730"/>
              <a:gd name="connsiteY11-2050" fmla="*/ 3842715 h 6887937"/>
              <a:gd name="connsiteX12-2051" fmla="*/ 4686300 w 5840730"/>
              <a:gd name="connsiteY12-2052" fmla="*/ 3713175 h 6887937"/>
              <a:gd name="connsiteX13-2053" fmla="*/ 4785360 w 5840730"/>
              <a:gd name="connsiteY13-2054" fmla="*/ 3926535 h 6887937"/>
              <a:gd name="connsiteX14-2055" fmla="*/ 4028621 w 5840730"/>
              <a:gd name="connsiteY14-2056" fmla="*/ 6887937 h 6887937"/>
              <a:gd name="connsiteX15-2057" fmla="*/ 0 w 5840730"/>
              <a:gd name="connsiteY15-2058" fmla="*/ 6877051 h 6887937"/>
              <a:gd name="connsiteX16-2059" fmla="*/ 0 w 5840730"/>
              <a:gd name="connsiteY16-2060" fmla="*/ 0 h 6887937"/>
              <a:gd name="connsiteX0-2061" fmla="*/ 0 w 5840730"/>
              <a:gd name="connsiteY0-2062" fmla="*/ 0 h 6887937"/>
              <a:gd name="connsiteX1-2063" fmla="*/ 5840730 w 5840730"/>
              <a:gd name="connsiteY1-2064" fmla="*/ 0 h 6887937"/>
              <a:gd name="connsiteX2-2065" fmla="*/ 5090160 w 5840730"/>
              <a:gd name="connsiteY2-2066" fmla="*/ 2775915 h 6887937"/>
              <a:gd name="connsiteX3-2067" fmla="*/ 4853940 w 5840730"/>
              <a:gd name="connsiteY3-2068" fmla="*/ 2962605 h 6887937"/>
              <a:gd name="connsiteX4-2069" fmla="*/ 4754880 w 5840730"/>
              <a:gd name="connsiteY4-2070" fmla="*/ 2692095 h 6887937"/>
              <a:gd name="connsiteX5-2071" fmla="*/ 4979670 w 5840730"/>
              <a:gd name="connsiteY5-2072" fmla="*/ 1846275 h 6887937"/>
              <a:gd name="connsiteX6-2073" fmla="*/ 4872990 w 5840730"/>
              <a:gd name="connsiteY6-2074" fmla="*/ 1571955 h 6887937"/>
              <a:gd name="connsiteX7-2075" fmla="*/ 4655820 w 5840730"/>
              <a:gd name="connsiteY7-2076" fmla="*/ 1770075 h 6887937"/>
              <a:gd name="connsiteX8-2077" fmla="*/ 3901440 w 5840730"/>
              <a:gd name="connsiteY8-2078" fmla="*/ 4696155 h 6887937"/>
              <a:gd name="connsiteX9-2079" fmla="*/ 3992880 w 5840730"/>
              <a:gd name="connsiteY9-2080" fmla="*/ 4905705 h 6887937"/>
              <a:gd name="connsiteX10-2081" fmla="*/ 4213860 w 5840730"/>
              <a:gd name="connsiteY10-2082" fmla="*/ 4757115 h 6887937"/>
              <a:gd name="connsiteX11-2083" fmla="*/ 4457700 w 5840730"/>
              <a:gd name="connsiteY11-2084" fmla="*/ 3842715 h 6887937"/>
              <a:gd name="connsiteX12-2085" fmla="*/ 4686300 w 5840730"/>
              <a:gd name="connsiteY12-2086" fmla="*/ 3713175 h 6887937"/>
              <a:gd name="connsiteX13-2087" fmla="*/ 4785360 w 5840730"/>
              <a:gd name="connsiteY13-2088" fmla="*/ 3926535 h 6887937"/>
              <a:gd name="connsiteX14-2089" fmla="*/ 4028621 w 5840730"/>
              <a:gd name="connsiteY14-2090" fmla="*/ 6887937 h 6887937"/>
              <a:gd name="connsiteX15-2091" fmla="*/ 0 w 5840730"/>
              <a:gd name="connsiteY15-2092" fmla="*/ 6877051 h 6887937"/>
              <a:gd name="connsiteX16-2093" fmla="*/ 0 w 5840730"/>
              <a:gd name="connsiteY16-2094" fmla="*/ 0 h 6887937"/>
              <a:gd name="connsiteX0-2095" fmla="*/ 0 w 5840730"/>
              <a:gd name="connsiteY0-2096" fmla="*/ 0 h 6887937"/>
              <a:gd name="connsiteX1-2097" fmla="*/ 5840730 w 5840730"/>
              <a:gd name="connsiteY1-2098" fmla="*/ 0 h 6887937"/>
              <a:gd name="connsiteX2-2099" fmla="*/ 5090160 w 5840730"/>
              <a:gd name="connsiteY2-2100" fmla="*/ 2775915 h 6887937"/>
              <a:gd name="connsiteX3-2101" fmla="*/ 4853940 w 5840730"/>
              <a:gd name="connsiteY3-2102" fmla="*/ 2962605 h 6887937"/>
              <a:gd name="connsiteX4-2103" fmla="*/ 4754880 w 5840730"/>
              <a:gd name="connsiteY4-2104" fmla="*/ 2692095 h 6887937"/>
              <a:gd name="connsiteX5-2105" fmla="*/ 4979670 w 5840730"/>
              <a:gd name="connsiteY5-2106" fmla="*/ 1846275 h 6887937"/>
              <a:gd name="connsiteX6-2107" fmla="*/ 4872990 w 5840730"/>
              <a:gd name="connsiteY6-2108" fmla="*/ 1571955 h 6887937"/>
              <a:gd name="connsiteX7-2109" fmla="*/ 4655820 w 5840730"/>
              <a:gd name="connsiteY7-2110" fmla="*/ 1770075 h 6887937"/>
              <a:gd name="connsiteX8-2111" fmla="*/ 3901440 w 5840730"/>
              <a:gd name="connsiteY8-2112" fmla="*/ 4696155 h 6887937"/>
              <a:gd name="connsiteX9-2113" fmla="*/ 3992880 w 5840730"/>
              <a:gd name="connsiteY9-2114" fmla="*/ 4905705 h 6887937"/>
              <a:gd name="connsiteX10-2115" fmla="*/ 4213860 w 5840730"/>
              <a:gd name="connsiteY10-2116" fmla="*/ 4757115 h 6887937"/>
              <a:gd name="connsiteX11-2117" fmla="*/ 4457700 w 5840730"/>
              <a:gd name="connsiteY11-2118" fmla="*/ 3842715 h 6887937"/>
              <a:gd name="connsiteX12-2119" fmla="*/ 4686300 w 5840730"/>
              <a:gd name="connsiteY12-2120" fmla="*/ 3713175 h 6887937"/>
              <a:gd name="connsiteX13-2121" fmla="*/ 4785360 w 5840730"/>
              <a:gd name="connsiteY13-2122" fmla="*/ 3926535 h 6887937"/>
              <a:gd name="connsiteX14-2123" fmla="*/ 4028621 w 5840730"/>
              <a:gd name="connsiteY14-2124" fmla="*/ 6887937 h 6887937"/>
              <a:gd name="connsiteX15-2125" fmla="*/ 0 w 5840730"/>
              <a:gd name="connsiteY15-2126" fmla="*/ 6877051 h 6887937"/>
              <a:gd name="connsiteX16-2127" fmla="*/ 0 w 5840730"/>
              <a:gd name="connsiteY16-2128" fmla="*/ 0 h 6887937"/>
              <a:gd name="connsiteX0-2129" fmla="*/ 0 w 5840730"/>
              <a:gd name="connsiteY0-2130" fmla="*/ 0 h 6887937"/>
              <a:gd name="connsiteX1-2131" fmla="*/ 5840730 w 5840730"/>
              <a:gd name="connsiteY1-2132" fmla="*/ 0 h 6887937"/>
              <a:gd name="connsiteX2-2133" fmla="*/ 5090160 w 5840730"/>
              <a:gd name="connsiteY2-2134" fmla="*/ 2775915 h 6887937"/>
              <a:gd name="connsiteX3-2135" fmla="*/ 4853940 w 5840730"/>
              <a:gd name="connsiteY3-2136" fmla="*/ 2962605 h 6887937"/>
              <a:gd name="connsiteX4-2137" fmla="*/ 4754880 w 5840730"/>
              <a:gd name="connsiteY4-2138" fmla="*/ 2692095 h 6887937"/>
              <a:gd name="connsiteX5-2139" fmla="*/ 4979670 w 5840730"/>
              <a:gd name="connsiteY5-2140" fmla="*/ 1846275 h 6887937"/>
              <a:gd name="connsiteX6-2141" fmla="*/ 4872990 w 5840730"/>
              <a:gd name="connsiteY6-2142" fmla="*/ 1571955 h 6887937"/>
              <a:gd name="connsiteX7-2143" fmla="*/ 4655820 w 5840730"/>
              <a:gd name="connsiteY7-2144" fmla="*/ 1770075 h 6887937"/>
              <a:gd name="connsiteX8-2145" fmla="*/ 3901440 w 5840730"/>
              <a:gd name="connsiteY8-2146" fmla="*/ 4696155 h 6887937"/>
              <a:gd name="connsiteX9-2147" fmla="*/ 3992880 w 5840730"/>
              <a:gd name="connsiteY9-2148" fmla="*/ 4905705 h 6887937"/>
              <a:gd name="connsiteX10-2149" fmla="*/ 4213860 w 5840730"/>
              <a:gd name="connsiteY10-2150" fmla="*/ 4757115 h 6887937"/>
              <a:gd name="connsiteX11-2151" fmla="*/ 4457700 w 5840730"/>
              <a:gd name="connsiteY11-2152" fmla="*/ 3842715 h 6887937"/>
              <a:gd name="connsiteX12-2153" fmla="*/ 4686300 w 5840730"/>
              <a:gd name="connsiteY12-2154" fmla="*/ 3713175 h 6887937"/>
              <a:gd name="connsiteX13-2155" fmla="*/ 4785360 w 5840730"/>
              <a:gd name="connsiteY13-2156" fmla="*/ 3926535 h 6887937"/>
              <a:gd name="connsiteX14-2157" fmla="*/ 4028621 w 5840730"/>
              <a:gd name="connsiteY14-2158" fmla="*/ 6887937 h 6887937"/>
              <a:gd name="connsiteX15-2159" fmla="*/ 0 w 5840730"/>
              <a:gd name="connsiteY15-2160" fmla="*/ 6877051 h 6887937"/>
              <a:gd name="connsiteX16-2161" fmla="*/ 0 w 5840730"/>
              <a:gd name="connsiteY16-2162" fmla="*/ 0 h 6887937"/>
              <a:gd name="connsiteX0-2163" fmla="*/ 0 w 5840730"/>
              <a:gd name="connsiteY0-2164" fmla="*/ 0 h 6887937"/>
              <a:gd name="connsiteX1-2165" fmla="*/ 5840730 w 5840730"/>
              <a:gd name="connsiteY1-2166" fmla="*/ 0 h 6887937"/>
              <a:gd name="connsiteX2-2167" fmla="*/ 5090160 w 5840730"/>
              <a:gd name="connsiteY2-2168" fmla="*/ 2775915 h 6887937"/>
              <a:gd name="connsiteX3-2169" fmla="*/ 4853940 w 5840730"/>
              <a:gd name="connsiteY3-2170" fmla="*/ 2962605 h 6887937"/>
              <a:gd name="connsiteX4-2171" fmla="*/ 4754880 w 5840730"/>
              <a:gd name="connsiteY4-2172" fmla="*/ 2692095 h 6887937"/>
              <a:gd name="connsiteX5-2173" fmla="*/ 4979670 w 5840730"/>
              <a:gd name="connsiteY5-2174" fmla="*/ 1846275 h 6887937"/>
              <a:gd name="connsiteX6-2175" fmla="*/ 4872990 w 5840730"/>
              <a:gd name="connsiteY6-2176" fmla="*/ 1571955 h 6887937"/>
              <a:gd name="connsiteX7-2177" fmla="*/ 4655820 w 5840730"/>
              <a:gd name="connsiteY7-2178" fmla="*/ 1770075 h 6887937"/>
              <a:gd name="connsiteX8-2179" fmla="*/ 3901440 w 5840730"/>
              <a:gd name="connsiteY8-2180" fmla="*/ 4696155 h 6887937"/>
              <a:gd name="connsiteX9-2181" fmla="*/ 3992880 w 5840730"/>
              <a:gd name="connsiteY9-2182" fmla="*/ 4905705 h 6887937"/>
              <a:gd name="connsiteX10-2183" fmla="*/ 4213860 w 5840730"/>
              <a:gd name="connsiteY10-2184" fmla="*/ 4757115 h 6887937"/>
              <a:gd name="connsiteX11-2185" fmla="*/ 4457700 w 5840730"/>
              <a:gd name="connsiteY11-2186" fmla="*/ 3842715 h 6887937"/>
              <a:gd name="connsiteX12-2187" fmla="*/ 4686300 w 5840730"/>
              <a:gd name="connsiteY12-2188" fmla="*/ 3713175 h 6887937"/>
              <a:gd name="connsiteX13-2189" fmla="*/ 4785360 w 5840730"/>
              <a:gd name="connsiteY13-2190" fmla="*/ 3926535 h 6887937"/>
              <a:gd name="connsiteX14-2191" fmla="*/ 4028621 w 5840730"/>
              <a:gd name="connsiteY14-2192" fmla="*/ 6887937 h 6887937"/>
              <a:gd name="connsiteX15-2193" fmla="*/ 0 w 5840730"/>
              <a:gd name="connsiteY15-2194" fmla="*/ 6877051 h 6887937"/>
              <a:gd name="connsiteX16-2195" fmla="*/ 0 w 5840730"/>
              <a:gd name="connsiteY16-2196" fmla="*/ 0 h 6887937"/>
              <a:gd name="connsiteX0-2197" fmla="*/ 0 w 5840730"/>
              <a:gd name="connsiteY0-2198" fmla="*/ 0 h 6887937"/>
              <a:gd name="connsiteX1-2199" fmla="*/ 5840730 w 5840730"/>
              <a:gd name="connsiteY1-2200" fmla="*/ 0 h 6887937"/>
              <a:gd name="connsiteX2-2201" fmla="*/ 5090160 w 5840730"/>
              <a:gd name="connsiteY2-2202" fmla="*/ 2775915 h 6887937"/>
              <a:gd name="connsiteX3-2203" fmla="*/ 4853940 w 5840730"/>
              <a:gd name="connsiteY3-2204" fmla="*/ 2962605 h 6887937"/>
              <a:gd name="connsiteX4-2205" fmla="*/ 4754880 w 5840730"/>
              <a:gd name="connsiteY4-2206" fmla="*/ 2692095 h 6887937"/>
              <a:gd name="connsiteX5-2207" fmla="*/ 4979670 w 5840730"/>
              <a:gd name="connsiteY5-2208" fmla="*/ 1846275 h 6887937"/>
              <a:gd name="connsiteX6-2209" fmla="*/ 4872990 w 5840730"/>
              <a:gd name="connsiteY6-2210" fmla="*/ 1571955 h 6887937"/>
              <a:gd name="connsiteX7-2211" fmla="*/ 4655820 w 5840730"/>
              <a:gd name="connsiteY7-2212" fmla="*/ 1770075 h 6887937"/>
              <a:gd name="connsiteX8-2213" fmla="*/ 3893820 w 5840730"/>
              <a:gd name="connsiteY8-2214" fmla="*/ 4688535 h 6887937"/>
              <a:gd name="connsiteX9-2215" fmla="*/ 3992880 w 5840730"/>
              <a:gd name="connsiteY9-2216" fmla="*/ 4905705 h 6887937"/>
              <a:gd name="connsiteX10-2217" fmla="*/ 4213860 w 5840730"/>
              <a:gd name="connsiteY10-2218" fmla="*/ 4757115 h 6887937"/>
              <a:gd name="connsiteX11-2219" fmla="*/ 4457700 w 5840730"/>
              <a:gd name="connsiteY11-2220" fmla="*/ 3842715 h 6887937"/>
              <a:gd name="connsiteX12-2221" fmla="*/ 4686300 w 5840730"/>
              <a:gd name="connsiteY12-2222" fmla="*/ 3713175 h 6887937"/>
              <a:gd name="connsiteX13-2223" fmla="*/ 4785360 w 5840730"/>
              <a:gd name="connsiteY13-2224" fmla="*/ 3926535 h 6887937"/>
              <a:gd name="connsiteX14-2225" fmla="*/ 4028621 w 5840730"/>
              <a:gd name="connsiteY14-2226" fmla="*/ 6887937 h 6887937"/>
              <a:gd name="connsiteX15-2227" fmla="*/ 0 w 5840730"/>
              <a:gd name="connsiteY15-2228" fmla="*/ 6877051 h 6887937"/>
              <a:gd name="connsiteX16-2229" fmla="*/ 0 w 5840730"/>
              <a:gd name="connsiteY16-2230" fmla="*/ 0 h 6887937"/>
              <a:gd name="connsiteX0-2231" fmla="*/ 0 w 5840730"/>
              <a:gd name="connsiteY0-2232" fmla="*/ 0 h 6887937"/>
              <a:gd name="connsiteX1-2233" fmla="*/ 5840730 w 5840730"/>
              <a:gd name="connsiteY1-2234" fmla="*/ 0 h 6887937"/>
              <a:gd name="connsiteX2-2235" fmla="*/ 5090160 w 5840730"/>
              <a:gd name="connsiteY2-2236" fmla="*/ 2775915 h 6887937"/>
              <a:gd name="connsiteX3-2237" fmla="*/ 4853940 w 5840730"/>
              <a:gd name="connsiteY3-2238" fmla="*/ 2962605 h 6887937"/>
              <a:gd name="connsiteX4-2239" fmla="*/ 4754880 w 5840730"/>
              <a:gd name="connsiteY4-2240" fmla="*/ 2692095 h 6887937"/>
              <a:gd name="connsiteX5-2241" fmla="*/ 4979670 w 5840730"/>
              <a:gd name="connsiteY5-2242" fmla="*/ 1846275 h 6887937"/>
              <a:gd name="connsiteX6-2243" fmla="*/ 4872990 w 5840730"/>
              <a:gd name="connsiteY6-2244" fmla="*/ 1571955 h 6887937"/>
              <a:gd name="connsiteX7-2245" fmla="*/ 4655820 w 5840730"/>
              <a:gd name="connsiteY7-2246" fmla="*/ 1770075 h 6887937"/>
              <a:gd name="connsiteX8-2247" fmla="*/ 3893820 w 5840730"/>
              <a:gd name="connsiteY8-2248" fmla="*/ 4688535 h 6887937"/>
              <a:gd name="connsiteX9-2249" fmla="*/ 3992880 w 5840730"/>
              <a:gd name="connsiteY9-2250" fmla="*/ 4905705 h 6887937"/>
              <a:gd name="connsiteX10-2251" fmla="*/ 4213860 w 5840730"/>
              <a:gd name="connsiteY10-2252" fmla="*/ 4757115 h 6887937"/>
              <a:gd name="connsiteX11-2253" fmla="*/ 4457700 w 5840730"/>
              <a:gd name="connsiteY11-2254" fmla="*/ 3842715 h 6887937"/>
              <a:gd name="connsiteX12-2255" fmla="*/ 4686300 w 5840730"/>
              <a:gd name="connsiteY12-2256" fmla="*/ 3713175 h 6887937"/>
              <a:gd name="connsiteX13-2257" fmla="*/ 4785360 w 5840730"/>
              <a:gd name="connsiteY13-2258" fmla="*/ 3926535 h 6887937"/>
              <a:gd name="connsiteX14-2259" fmla="*/ 4028621 w 5840730"/>
              <a:gd name="connsiteY14-2260" fmla="*/ 6887937 h 6887937"/>
              <a:gd name="connsiteX15-2261" fmla="*/ 0 w 5840730"/>
              <a:gd name="connsiteY15-2262" fmla="*/ 6877051 h 6887937"/>
              <a:gd name="connsiteX16-2263" fmla="*/ 0 w 5840730"/>
              <a:gd name="connsiteY16-2264" fmla="*/ 0 h 6887937"/>
              <a:gd name="connsiteX0-2265" fmla="*/ 0 w 6814124"/>
              <a:gd name="connsiteY0-2266" fmla="*/ 0 h 6897807"/>
              <a:gd name="connsiteX1-2267" fmla="*/ 6814124 w 6814124"/>
              <a:gd name="connsiteY1-2268" fmla="*/ 9870 h 6897807"/>
              <a:gd name="connsiteX2-2269" fmla="*/ 6063554 w 6814124"/>
              <a:gd name="connsiteY2-2270" fmla="*/ 2785785 h 6897807"/>
              <a:gd name="connsiteX3-2271" fmla="*/ 5827334 w 6814124"/>
              <a:gd name="connsiteY3-2272" fmla="*/ 2972475 h 6897807"/>
              <a:gd name="connsiteX4-2273" fmla="*/ 5728274 w 6814124"/>
              <a:gd name="connsiteY4-2274" fmla="*/ 2701965 h 6897807"/>
              <a:gd name="connsiteX5-2275" fmla="*/ 5953064 w 6814124"/>
              <a:gd name="connsiteY5-2276" fmla="*/ 1856145 h 6897807"/>
              <a:gd name="connsiteX6-2277" fmla="*/ 5846384 w 6814124"/>
              <a:gd name="connsiteY6-2278" fmla="*/ 1581825 h 6897807"/>
              <a:gd name="connsiteX7-2279" fmla="*/ 5629214 w 6814124"/>
              <a:gd name="connsiteY7-2280" fmla="*/ 1779945 h 6897807"/>
              <a:gd name="connsiteX8-2281" fmla="*/ 4867214 w 6814124"/>
              <a:gd name="connsiteY8-2282" fmla="*/ 4698405 h 6897807"/>
              <a:gd name="connsiteX9-2283" fmla="*/ 4966274 w 6814124"/>
              <a:gd name="connsiteY9-2284" fmla="*/ 4915575 h 6897807"/>
              <a:gd name="connsiteX10-2285" fmla="*/ 5187254 w 6814124"/>
              <a:gd name="connsiteY10-2286" fmla="*/ 4766985 h 6897807"/>
              <a:gd name="connsiteX11-2287" fmla="*/ 5431094 w 6814124"/>
              <a:gd name="connsiteY11-2288" fmla="*/ 3852585 h 6897807"/>
              <a:gd name="connsiteX12-2289" fmla="*/ 5659694 w 6814124"/>
              <a:gd name="connsiteY12-2290" fmla="*/ 3723045 h 6897807"/>
              <a:gd name="connsiteX13-2291" fmla="*/ 5758754 w 6814124"/>
              <a:gd name="connsiteY13-2292" fmla="*/ 3936405 h 6897807"/>
              <a:gd name="connsiteX14-2293" fmla="*/ 5002015 w 6814124"/>
              <a:gd name="connsiteY14-2294" fmla="*/ 6897807 h 6897807"/>
              <a:gd name="connsiteX15-2295" fmla="*/ 973394 w 6814124"/>
              <a:gd name="connsiteY15-2296" fmla="*/ 6886921 h 6897807"/>
              <a:gd name="connsiteX16-2297" fmla="*/ 0 w 6814124"/>
              <a:gd name="connsiteY16-2298" fmla="*/ 0 h 6897807"/>
              <a:gd name="connsiteX0-2299" fmla="*/ 0 w 6814124"/>
              <a:gd name="connsiteY0-2300" fmla="*/ 0 h 6897807"/>
              <a:gd name="connsiteX1-2301" fmla="*/ 6814124 w 6814124"/>
              <a:gd name="connsiteY1-2302" fmla="*/ 9870 h 6897807"/>
              <a:gd name="connsiteX2-2303" fmla="*/ 6063554 w 6814124"/>
              <a:gd name="connsiteY2-2304" fmla="*/ 2785785 h 6897807"/>
              <a:gd name="connsiteX3-2305" fmla="*/ 5827334 w 6814124"/>
              <a:gd name="connsiteY3-2306" fmla="*/ 2972475 h 6897807"/>
              <a:gd name="connsiteX4-2307" fmla="*/ 5728274 w 6814124"/>
              <a:gd name="connsiteY4-2308" fmla="*/ 2701965 h 6897807"/>
              <a:gd name="connsiteX5-2309" fmla="*/ 5953064 w 6814124"/>
              <a:gd name="connsiteY5-2310" fmla="*/ 1856145 h 6897807"/>
              <a:gd name="connsiteX6-2311" fmla="*/ 5846384 w 6814124"/>
              <a:gd name="connsiteY6-2312" fmla="*/ 1581825 h 6897807"/>
              <a:gd name="connsiteX7-2313" fmla="*/ 5629214 w 6814124"/>
              <a:gd name="connsiteY7-2314" fmla="*/ 1779945 h 6897807"/>
              <a:gd name="connsiteX8-2315" fmla="*/ 4867214 w 6814124"/>
              <a:gd name="connsiteY8-2316" fmla="*/ 4698405 h 6897807"/>
              <a:gd name="connsiteX9-2317" fmla="*/ 4966274 w 6814124"/>
              <a:gd name="connsiteY9-2318" fmla="*/ 4915575 h 6897807"/>
              <a:gd name="connsiteX10-2319" fmla="*/ 5187254 w 6814124"/>
              <a:gd name="connsiteY10-2320" fmla="*/ 4766985 h 6897807"/>
              <a:gd name="connsiteX11-2321" fmla="*/ 5431094 w 6814124"/>
              <a:gd name="connsiteY11-2322" fmla="*/ 3852585 h 6897807"/>
              <a:gd name="connsiteX12-2323" fmla="*/ 5659694 w 6814124"/>
              <a:gd name="connsiteY12-2324" fmla="*/ 3723045 h 6897807"/>
              <a:gd name="connsiteX13-2325" fmla="*/ 5758754 w 6814124"/>
              <a:gd name="connsiteY13-2326" fmla="*/ 3936405 h 6897807"/>
              <a:gd name="connsiteX14-2327" fmla="*/ 5002015 w 6814124"/>
              <a:gd name="connsiteY14-2328" fmla="*/ 6897807 h 6897807"/>
              <a:gd name="connsiteX15-2329" fmla="*/ 973394 w 6814124"/>
              <a:gd name="connsiteY15-2330" fmla="*/ 6886921 h 6897807"/>
              <a:gd name="connsiteX16-2331" fmla="*/ 0 w 6814124"/>
              <a:gd name="connsiteY16-2332" fmla="*/ 0 h 6897807"/>
              <a:gd name="connsiteX0-2333" fmla="*/ 0 w 6814124"/>
              <a:gd name="connsiteY0-2334" fmla="*/ 0 h 6887938"/>
              <a:gd name="connsiteX1-2335" fmla="*/ 6814124 w 6814124"/>
              <a:gd name="connsiteY1-2336" fmla="*/ 1 h 6887938"/>
              <a:gd name="connsiteX2-2337" fmla="*/ 6063554 w 6814124"/>
              <a:gd name="connsiteY2-2338" fmla="*/ 2775916 h 6887938"/>
              <a:gd name="connsiteX3-2339" fmla="*/ 5827334 w 6814124"/>
              <a:gd name="connsiteY3-2340" fmla="*/ 2962606 h 6887938"/>
              <a:gd name="connsiteX4-2341" fmla="*/ 5728274 w 6814124"/>
              <a:gd name="connsiteY4-2342" fmla="*/ 2692096 h 6887938"/>
              <a:gd name="connsiteX5-2343" fmla="*/ 5953064 w 6814124"/>
              <a:gd name="connsiteY5-2344" fmla="*/ 1846276 h 6887938"/>
              <a:gd name="connsiteX6-2345" fmla="*/ 5846384 w 6814124"/>
              <a:gd name="connsiteY6-2346" fmla="*/ 1571956 h 6887938"/>
              <a:gd name="connsiteX7-2347" fmla="*/ 5629214 w 6814124"/>
              <a:gd name="connsiteY7-2348" fmla="*/ 1770076 h 6887938"/>
              <a:gd name="connsiteX8-2349" fmla="*/ 4867214 w 6814124"/>
              <a:gd name="connsiteY8-2350" fmla="*/ 4688536 h 6887938"/>
              <a:gd name="connsiteX9-2351" fmla="*/ 4966274 w 6814124"/>
              <a:gd name="connsiteY9-2352" fmla="*/ 4905706 h 6887938"/>
              <a:gd name="connsiteX10-2353" fmla="*/ 5187254 w 6814124"/>
              <a:gd name="connsiteY10-2354" fmla="*/ 4757116 h 6887938"/>
              <a:gd name="connsiteX11-2355" fmla="*/ 5431094 w 6814124"/>
              <a:gd name="connsiteY11-2356" fmla="*/ 3842716 h 6887938"/>
              <a:gd name="connsiteX12-2357" fmla="*/ 5659694 w 6814124"/>
              <a:gd name="connsiteY12-2358" fmla="*/ 3713176 h 6887938"/>
              <a:gd name="connsiteX13-2359" fmla="*/ 5758754 w 6814124"/>
              <a:gd name="connsiteY13-2360" fmla="*/ 3926536 h 6887938"/>
              <a:gd name="connsiteX14-2361" fmla="*/ 5002015 w 6814124"/>
              <a:gd name="connsiteY14-2362" fmla="*/ 6887938 h 6887938"/>
              <a:gd name="connsiteX15-2363" fmla="*/ 973394 w 6814124"/>
              <a:gd name="connsiteY15-2364" fmla="*/ 6877052 h 6887938"/>
              <a:gd name="connsiteX16-2365" fmla="*/ 0 w 6814124"/>
              <a:gd name="connsiteY16-2366" fmla="*/ 0 h 6887938"/>
              <a:gd name="connsiteX0-2367" fmla="*/ 0 w 6814124"/>
              <a:gd name="connsiteY0-2368" fmla="*/ 0 h 6887938"/>
              <a:gd name="connsiteX1-2369" fmla="*/ 6814124 w 6814124"/>
              <a:gd name="connsiteY1-2370" fmla="*/ 1 h 6887938"/>
              <a:gd name="connsiteX2-2371" fmla="*/ 6063554 w 6814124"/>
              <a:gd name="connsiteY2-2372" fmla="*/ 2775916 h 6887938"/>
              <a:gd name="connsiteX3-2373" fmla="*/ 5827334 w 6814124"/>
              <a:gd name="connsiteY3-2374" fmla="*/ 2962606 h 6887938"/>
              <a:gd name="connsiteX4-2375" fmla="*/ 5728274 w 6814124"/>
              <a:gd name="connsiteY4-2376" fmla="*/ 2692096 h 6887938"/>
              <a:gd name="connsiteX5-2377" fmla="*/ 5953064 w 6814124"/>
              <a:gd name="connsiteY5-2378" fmla="*/ 1846276 h 6887938"/>
              <a:gd name="connsiteX6-2379" fmla="*/ 5846384 w 6814124"/>
              <a:gd name="connsiteY6-2380" fmla="*/ 1571956 h 6887938"/>
              <a:gd name="connsiteX7-2381" fmla="*/ 5629214 w 6814124"/>
              <a:gd name="connsiteY7-2382" fmla="*/ 1770076 h 6887938"/>
              <a:gd name="connsiteX8-2383" fmla="*/ 4867214 w 6814124"/>
              <a:gd name="connsiteY8-2384" fmla="*/ 4688536 h 6887938"/>
              <a:gd name="connsiteX9-2385" fmla="*/ 4966274 w 6814124"/>
              <a:gd name="connsiteY9-2386" fmla="*/ 4905706 h 6887938"/>
              <a:gd name="connsiteX10-2387" fmla="*/ 5187254 w 6814124"/>
              <a:gd name="connsiteY10-2388" fmla="*/ 4757116 h 6887938"/>
              <a:gd name="connsiteX11-2389" fmla="*/ 5431094 w 6814124"/>
              <a:gd name="connsiteY11-2390" fmla="*/ 3842716 h 6887938"/>
              <a:gd name="connsiteX12-2391" fmla="*/ 5659694 w 6814124"/>
              <a:gd name="connsiteY12-2392" fmla="*/ 3713176 h 6887938"/>
              <a:gd name="connsiteX13-2393" fmla="*/ 5758754 w 6814124"/>
              <a:gd name="connsiteY13-2394" fmla="*/ 3926536 h 6887938"/>
              <a:gd name="connsiteX14-2395" fmla="*/ 5002015 w 6814124"/>
              <a:gd name="connsiteY14-2396" fmla="*/ 6887938 h 6887938"/>
              <a:gd name="connsiteX15-2397" fmla="*/ 0 w 6814124"/>
              <a:gd name="connsiteY15-2398" fmla="*/ 6877052 h 6887938"/>
              <a:gd name="connsiteX16-2399" fmla="*/ 0 w 6814124"/>
              <a:gd name="connsiteY16-2400" fmla="*/ 0 h 6887938"/>
              <a:gd name="connsiteX0-2401" fmla="*/ 0 w 6814124"/>
              <a:gd name="connsiteY0-2402" fmla="*/ 0 h 6896790"/>
              <a:gd name="connsiteX1-2403" fmla="*/ 6814124 w 6814124"/>
              <a:gd name="connsiteY1-2404" fmla="*/ 1 h 6896790"/>
              <a:gd name="connsiteX2-2405" fmla="*/ 6063554 w 6814124"/>
              <a:gd name="connsiteY2-2406" fmla="*/ 2775916 h 6896790"/>
              <a:gd name="connsiteX3-2407" fmla="*/ 5827334 w 6814124"/>
              <a:gd name="connsiteY3-2408" fmla="*/ 2962606 h 6896790"/>
              <a:gd name="connsiteX4-2409" fmla="*/ 5728274 w 6814124"/>
              <a:gd name="connsiteY4-2410" fmla="*/ 2692096 h 6896790"/>
              <a:gd name="connsiteX5-2411" fmla="*/ 5953064 w 6814124"/>
              <a:gd name="connsiteY5-2412" fmla="*/ 1846276 h 6896790"/>
              <a:gd name="connsiteX6-2413" fmla="*/ 5846384 w 6814124"/>
              <a:gd name="connsiteY6-2414" fmla="*/ 1571956 h 6896790"/>
              <a:gd name="connsiteX7-2415" fmla="*/ 5629214 w 6814124"/>
              <a:gd name="connsiteY7-2416" fmla="*/ 1770076 h 6896790"/>
              <a:gd name="connsiteX8-2417" fmla="*/ 4867214 w 6814124"/>
              <a:gd name="connsiteY8-2418" fmla="*/ 4688536 h 6896790"/>
              <a:gd name="connsiteX9-2419" fmla="*/ 4966274 w 6814124"/>
              <a:gd name="connsiteY9-2420" fmla="*/ 4905706 h 6896790"/>
              <a:gd name="connsiteX10-2421" fmla="*/ 5187254 w 6814124"/>
              <a:gd name="connsiteY10-2422" fmla="*/ 4757116 h 6896790"/>
              <a:gd name="connsiteX11-2423" fmla="*/ 5431094 w 6814124"/>
              <a:gd name="connsiteY11-2424" fmla="*/ 3842716 h 6896790"/>
              <a:gd name="connsiteX12-2425" fmla="*/ 5659694 w 6814124"/>
              <a:gd name="connsiteY12-2426" fmla="*/ 3713176 h 6896790"/>
              <a:gd name="connsiteX13-2427" fmla="*/ 5758754 w 6814124"/>
              <a:gd name="connsiteY13-2428" fmla="*/ 3926536 h 6896790"/>
              <a:gd name="connsiteX14-2429" fmla="*/ 5002015 w 6814124"/>
              <a:gd name="connsiteY14-2430" fmla="*/ 6887938 h 6896790"/>
              <a:gd name="connsiteX15-2431" fmla="*/ 0 w 6814124"/>
              <a:gd name="connsiteY15-2432" fmla="*/ 6896790 h 6896790"/>
              <a:gd name="connsiteX16-2433" fmla="*/ 0 w 6814124"/>
              <a:gd name="connsiteY16-2434" fmla="*/ 0 h 68967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  <a:cxn ang="0">
                <a:pos x="connsiteX7-71" y="connsiteY7-72"/>
              </a:cxn>
              <a:cxn ang="0">
                <a:pos x="connsiteX8-89" y="connsiteY8-90"/>
              </a:cxn>
              <a:cxn ang="0">
                <a:pos x="connsiteX9-127" y="connsiteY9-128"/>
              </a:cxn>
              <a:cxn ang="0">
                <a:pos x="connsiteX10-149" y="connsiteY10-150"/>
              </a:cxn>
              <a:cxn ang="0">
                <a:pos x="connsiteX11-173" y="connsiteY11-174"/>
              </a:cxn>
              <a:cxn ang="0">
                <a:pos x="connsiteX12-223" y="connsiteY12-224"/>
              </a:cxn>
              <a:cxn ang="0">
                <a:pos x="connsiteX13-251" y="connsiteY13-252"/>
              </a:cxn>
              <a:cxn ang="0">
                <a:pos x="connsiteX14-869" y="connsiteY14-870"/>
              </a:cxn>
              <a:cxn ang="0">
                <a:pos x="connsiteX15-1411" y="connsiteY15-1412"/>
              </a:cxn>
              <a:cxn ang="0">
                <a:pos x="connsiteX16-1957" y="connsiteY16-1958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9"/>
            <a:ext cx="4786879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13" indent="-274313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3pPr>
            <a:lvl4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4pPr>
            <a:lvl5pPr marL="274313" indent="-274313">
              <a:buFont typeface="Courier New" panose="02070309020205020404" pitchFamily="49" charset="0"/>
              <a:buChar char="o"/>
              <a:defRPr sz="1053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99216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45427" y="6187351"/>
            <a:ext cx="1143000" cy="365125"/>
          </a:xfrm>
        </p:spPr>
        <p:txBody>
          <a:bodyPr/>
          <a:lstStyle/>
          <a:p>
            <a:pPr defTabSz="121917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7822" y="6198239"/>
            <a:ext cx="7084177" cy="365125"/>
          </a:xfrm>
        </p:spPr>
        <p:txBody>
          <a:bodyPr/>
          <a:lstStyle/>
          <a:p>
            <a:pPr defTabSz="121917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6198239"/>
            <a:ext cx="551167" cy="365125"/>
          </a:xfrm>
        </p:spPr>
        <p:txBody>
          <a:bodyPr/>
          <a:lstStyle/>
          <a:p>
            <a:pPr defTabSz="121917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76819" y="1029428"/>
            <a:ext cx="10983383" cy="48958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962795"/>
      </p:ext>
    </p:extLst>
  </p:cSld>
  <p:clrMapOvr>
    <a:masterClrMapping/>
  </p:clrMapOvr>
  <p:transition spd="slow">
    <p:wheel spokes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282017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4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377"/>
            <a:r>
              <a:rPr lang="x-none">
                <a:solidFill>
                  <a:srgbClr val="E7E6E6">
                    <a:lumMod val="75000"/>
                  </a:srgbClr>
                </a:solidFill>
              </a:rPr>
              <a:t>LBS BREAKFAST SESSION</a:t>
            </a:r>
            <a:endParaRPr lang="x-none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811001" y="6176963"/>
            <a:ext cx="430619" cy="695212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362989" y="137085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3" y="2152651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1825625"/>
            <a:ext cx="10515600" cy="4351339"/>
          </a:xfrm>
        </p:spPr>
        <p:txBody>
          <a:bodyPr/>
          <a:lstStyle>
            <a:lvl1pPr marL="228594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783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2971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160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349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613030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r="8632"/>
          <a:stretch>
            <a:fillRect/>
          </a:stretch>
        </p:blipFill>
        <p:spPr>
          <a:xfrm>
            <a:off x="1" y="0"/>
            <a:ext cx="5548393" cy="48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777691" y="2002633"/>
            <a:ext cx="4636621" cy="2852737"/>
          </a:xfrm>
        </p:spPr>
        <p:txBody>
          <a:bodyPr wrap="none" anchor="ctr">
            <a:normAutofit/>
          </a:bodyPr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419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0938"/>
            <a:ext cx="3932237" cy="35580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>
            <a:off x="-76200" y="1"/>
            <a:ext cx="7903029" cy="7380515"/>
          </a:xfrm>
          <a:custGeom>
            <a:avLst/>
            <a:gdLst>
              <a:gd name="connsiteX0" fmla="*/ 0 w 7815942"/>
              <a:gd name="connsiteY0" fmla="*/ 0 h 7374078"/>
              <a:gd name="connsiteX1" fmla="*/ 21771 w 7815942"/>
              <a:gd name="connsiteY1" fmla="*/ 6868886 h 7374078"/>
              <a:gd name="connsiteX2" fmla="*/ 43542 w 7815942"/>
              <a:gd name="connsiteY2" fmla="*/ 6858000 h 7374078"/>
              <a:gd name="connsiteX3" fmla="*/ 5072742 w 7815942"/>
              <a:gd name="connsiteY3" fmla="*/ 6868886 h 7374078"/>
              <a:gd name="connsiteX4" fmla="*/ 5072742 w 7815942"/>
              <a:gd name="connsiteY4" fmla="*/ 6868886 h 7374078"/>
              <a:gd name="connsiteX5" fmla="*/ 7815942 w 7815942"/>
              <a:gd name="connsiteY5" fmla="*/ 0 h 7374078"/>
              <a:gd name="connsiteX6" fmla="*/ 7815942 w 7815942"/>
              <a:gd name="connsiteY6" fmla="*/ 0 h 7374078"/>
              <a:gd name="connsiteX7" fmla="*/ 0 w 7815942"/>
              <a:gd name="connsiteY7" fmla="*/ 0 h 7374078"/>
              <a:gd name="connsiteX0-1" fmla="*/ 0 w 7815942"/>
              <a:gd name="connsiteY0-2" fmla="*/ 10885 h 7384963"/>
              <a:gd name="connsiteX1-3" fmla="*/ 21771 w 7815942"/>
              <a:gd name="connsiteY1-4" fmla="*/ 6879771 h 7384963"/>
              <a:gd name="connsiteX2-5" fmla="*/ 43542 w 7815942"/>
              <a:gd name="connsiteY2-6" fmla="*/ 6868885 h 7384963"/>
              <a:gd name="connsiteX3-7" fmla="*/ 5072742 w 7815942"/>
              <a:gd name="connsiteY3-8" fmla="*/ 6879771 h 7384963"/>
              <a:gd name="connsiteX4-9" fmla="*/ 5072742 w 7815942"/>
              <a:gd name="connsiteY4-10" fmla="*/ 6879771 h 7384963"/>
              <a:gd name="connsiteX5-11" fmla="*/ 7815942 w 7815942"/>
              <a:gd name="connsiteY5-12" fmla="*/ 10885 h 7384963"/>
              <a:gd name="connsiteX6-13" fmla="*/ 7815942 w 7815942"/>
              <a:gd name="connsiteY6-14" fmla="*/ 0 h 7384963"/>
              <a:gd name="connsiteX7-15" fmla="*/ 0 w 7815942"/>
              <a:gd name="connsiteY7-16" fmla="*/ 10885 h 7384963"/>
              <a:gd name="connsiteX0-17" fmla="*/ 0 w 7815942"/>
              <a:gd name="connsiteY0-18" fmla="*/ 10885 h 7384963"/>
              <a:gd name="connsiteX1-19" fmla="*/ 21771 w 7815942"/>
              <a:gd name="connsiteY1-20" fmla="*/ 6879771 h 7384963"/>
              <a:gd name="connsiteX2-21" fmla="*/ 43542 w 7815942"/>
              <a:gd name="connsiteY2-22" fmla="*/ 6868885 h 7384963"/>
              <a:gd name="connsiteX3-23" fmla="*/ 5072742 w 7815942"/>
              <a:gd name="connsiteY3-24" fmla="*/ 6879771 h 7384963"/>
              <a:gd name="connsiteX4-25" fmla="*/ 5050971 w 7815942"/>
              <a:gd name="connsiteY4-26" fmla="*/ 6901542 h 7384963"/>
              <a:gd name="connsiteX5-27" fmla="*/ 7815942 w 7815942"/>
              <a:gd name="connsiteY5-28" fmla="*/ 10885 h 7384963"/>
              <a:gd name="connsiteX6-29" fmla="*/ 7815942 w 7815942"/>
              <a:gd name="connsiteY6-30" fmla="*/ 0 h 7384963"/>
              <a:gd name="connsiteX7-31" fmla="*/ 0 w 7815942"/>
              <a:gd name="connsiteY7-32" fmla="*/ 10885 h 7384963"/>
              <a:gd name="connsiteX0-33" fmla="*/ 0 w 7815942"/>
              <a:gd name="connsiteY0-34" fmla="*/ 10885 h 7405557"/>
              <a:gd name="connsiteX1-35" fmla="*/ 21771 w 7815942"/>
              <a:gd name="connsiteY1-36" fmla="*/ 6879771 h 7405557"/>
              <a:gd name="connsiteX2-37" fmla="*/ 43542 w 7815942"/>
              <a:gd name="connsiteY2-38" fmla="*/ 6868885 h 7405557"/>
              <a:gd name="connsiteX3-39" fmla="*/ 5072742 w 7815942"/>
              <a:gd name="connsiteY3-40" fmla="*/ 6879771 h 7405557"/>
              <a:gd name="connsiteX4-41" fmla="*/ 5061857 w 7815942"/>
              <a:gd name="connsiteY4-42" fmla="*/ 6879772 h 7405557"/>
              <a:gd name="connsiteX5-43" fmla="*/ 5050971 w 7815942"/>
              <a:gd name="connsiteY5-44" fmla="*/ 6901542 h 7405557"/>
              <a:gd name="connsiteX6-45" fmla="*/ 7815942 w 7815942"/>
              <a:gd name="connsiteY6-46" fmla="*/ 10885 h 7405557"/>
              <a:gd name="connsiteX7-47" fmla="*/ 7815942 w 7815942"/>
              <a:gd name="connsiteY7-48" fmla="*/ 0 h 7405557"/>
              <a:gd name="connsiteX8" fmla="*/ 0 w 7815942"/>
              <a:gd name="connsiteY8" fmla="*/ 10885 h 7405557"/>
              <a:gd name="connsiteX0-49" fmla="*/ 0 w 7815942"/>
              <a:gd name="connsiteY0-50" fmla="*/ 10885 h 7398465"/>
              <a:gd name="connsiteX1-51" fmla="*/ 21771 w 7815942"/>
              <a:gd name="connsiteY1-52" fmla="*/ 6879771 h 7398465"/>
              <a:gd name="connsiteX2-53" fmla="*/ 43542 w 7815942"/>
              <a:gd name="connsiteY2-54" fmla="*/ 6868885 h 7398465"/>
              <a:gd name="connsiteX3-55" fmla="*/ 5072742 w 7815942"/>
              <a:gd name="connsiteY3-56" fmla="*/ 6879771 h 7398465"/>
              <a:gd name="connsiteX4-57" fmla="*/ 5061857 w 7815942"/>
              <a:gd name="connsiteY4-58" fmla="*/ 6879772 h 7398465"/>
              <a:gd name="connsiteX5-59" fmla="*/ 5072742 w 7815942"/>
              <a:gd name="connsiteY5-60" fmla="*/ 6858001 h 7398465"/>
              <a:gd name="connsiteX6-61" fmla="*/ 5050971 w 7815942"/>
              <a:gd name="connsiteY6-62" fmla="*/ 6901542 h 7398465"/>
              <a:gd name="connsiteX7-63" fmla="*/ 7815942 w 7815942"/>
              <a:gd name="connsiteY7-64" fmla="*/ 10885 h 7398465"/>
              <a:gd name="connsiteX8-65" fmla="*/ 7815942 w 7815942"/>
              <a:gd name="connsiteY8-66" fmla="*/ 0 h 7398465"/>
              <a:gd name="connsiteX9" fmla="*/ 0 w 7815942"/>
              <a:gd name="connsiteY9" fmla="*/ 10885 h 7398465"/>
              <a:gd name="connsiteX0-67" fmla="*/ 0 w 7815942"/>
              <a:gd name="connsiteY0-68" fmla="*/ 10885 h 7409949"/>
              <a:gd name="connsiteX1-69" fmla="*/ 21771 w 7815942"/>
              <a:gd name="connsiteY1-70" fmla="*/ 6879771 h 7409949"/>
              <a:gd name="connsiteX2-71" fmla="*/ 43542 w 7815942"/>
              <a:gd name="connsiteY2-72" fmla="*/ 6868885 h 7409949"/>
              <a:gd name="connsiteX3-73" fmla="*/ 5072742 w 7815942"/>
              <a:gd name="connsiteY3-74" fmla="*/ 6879771 h 7409949"/>
              <a:gd name="connsiteX4-75" fmla="*/ 5061857 w 7815942"/>
              <a:gd name="connsiteY4-76" fmla="*/ 6879772 h 7409949"/>
              <a:gd name="connsiteX5-77" fmla="*/ 5072742 w 7815942"/>
              <a:gd name="connsiteY5-78" fmla="*/ 6858001 h 7409949"/>
              <a:gd name="connsiteX6-79" fmla="*/ 5050971 w 7815942"/>
              <a:gd name="connsiteY6-80" fmla="*/ 6890658 h 7409949"/>
              <a:gd name="connsiteX7-81" fmla="*/ 5050971 w 7815942"/>
              <a:gd name="connsiteY7-82" fmla="*/ 6901542 h 7409949"/>
              <a:gd name="connsiteX8-83" fmla="*/ 7815942 w 7815942"/>
              <a:gd name="connsiteY8-84" fmla="*/ 10885 h 7409949"/>
              <a:gd name="connsiteX9-85" fmla="*/ 7815942 w 7815942"/>
              <a:gd name="connsiteY9-86" fmla="*/ 0 h 7409949"/>
              <a:gd name="connsiteX10" fmla="*/ 0 w 7815942"/>
              <a:gd name="connsiteY10" fmla="*/ 10885 h 7409949"/>
              <a:gd name="connsiteX0-87" fmla="*/ 10886 w 7826828"/>
              <a:gd name="connsiteY0-88" fmla="*/ 10885 h 7409949"/>
              <a:gd name="connsiteX1-89" fmla="*/ 32657 w 7826828"/>
              <a:gd name="connsiteY1-90" fmla="*/ 6879771 h 7409949"/>
              <a:gd name="connsiteX2-91" fmla="*/ 0 w 7826828"/>
              <a:gd name="connsiteY2-92" fmla="*/ 6879771 h 7409949"/>
              <a:gd name="connsiteX3-93" fmla="*/ 5083628 w 7826828"/>
              <a:gd name="connsiteY3-94" fmla="*/ 6879771 h 7409949"/>
              <a:gd name="connsiteX4-95" fmla="*/ 5072743 w 7826828"/>
              <a:gd name="connsiteY4-96" fmla="*/ 6879772 h 7409949"/>
              <a:gd name="connsiteX5-97" fmla="*/ 5083628 w 7826828"/>
              <a:gd name="connsiteY5-98" fmla="*/ 6858001 h 7409949"/>
              <a:gd name="connsiteX6-99" fmla="*/ 5061857 w 7826828"/>
              <a:gd name="connsiteY6-100" fmla="*/ 6890658 h 7409949"/>
              <a:gd name="connsiteX7-101" fmla="*/ 5061857 w 7826828"/>
              <a:gd name="connsiteY7-102" fmla="*/ 6901542 h 7409949"/>
              <a:gd name="connsiteX8-103" fmla="*/ 7826828 w 7826828"/>
              <a:gd name="connsiteY8-104" fmla="*/ 10885 h 7409949"/>
              <a:gd name="connsiteX9-105" fmla="*/ 7826828 w 7826828"/>
              <a:gd name="connsiteY9-106" fmla="*/ 0 h 7409949"/>
              <a:gd name="connsiteX10-107" fmla="*/ 10886 w 7826828"/>
              <a:gd name="connsiteY10-108" fmla="*/ 10885 h 74099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65" y="connsiteY8-66"/>
              </a:cxn>
              <a:cxn ang="0">
                <a:pos x="connsiteX9-85" y="connsiteY9-86"/>
              </a:cxn>
              <a:cxn ang="0">
                <a:pos x="connsiteX10-107" y="connsiteY10-108"/>
              </a:cxn>
            </a:cxnLst>
            <a:rect l="l" t="t" r="r" b="b"/>
            <a:pathLst>
              <a:path w="7826828" h="7409949">
                <a:moveTo>
                  <a:pt x="10886" y="10885"/>
                </a:moveTo>
                <a:cubicBezTo>
                  <a:pt x="18143" y="2873828"/>
                  <a:pt x="34471" y="5734957"/>
                  <a:pt x="32657" y="6879771"/>
                </a:cubicBezTo>
                <a:cubicBezTo>
                  <a:pt x="30843" y="8024585"/>
                  <a:pt x="0" y="6879771"/>
                  <a:pt x="0" y="6879771"/>
                </a:cubicBezTo>
                <a:lnTo>
                  <a:pt x="5083628" y="6879771"/>
                </a:lnTo>
                <a:cubicBezTo>
                  <a:pt x="5929085" y="6879771"/>
                  <a:pt x="5076371" y="6876144"/>
                  <a:pt x="5072743" y="6879772"/>
                </a:cubicBezTo>
                <a:cubicBezTo>
                  <a:pt x="5038272" y="6963229"/>
                  <a:pt x="5085442" y="6854373"/>
                  <a:pt x="5083628" y="6858001"/>
                </a:cubicBezTo>
                <a:cubicBezTo>
                  <a:pt x="5049157" y="6939644"/>
                  <a:pt x="5065485" y="6883401"/>
                  <a:pt x="5061857" y="6890658"/>
                </a:cubicBezTo>
                <a:cubicBezTo>
                  <a:pt x="5058229" y="6897915"/>
                  <a:pt x="4601029" y="8048171"/>
                  <a:pt x="5061857" y="6901542"/>
                </a:cubicBezTo>
                <a:lnTo>
                  <a:pt x="7826828" y="10885"/>
                </a:lnTo>
                <a:lnTo>
                  <a:pt x="7826828" y="0"/>
                </a:lnTo>
                <a:lnTo>
                  <a:pt x="10886" y="10885"/>
                </a:ln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" b="69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82" y="6232199"/>
            <a:ext cx="258620" cy="248303"/>
          </a:xfrm>
          <a:prstGeom prst="rect">
            <a:avLst/>
          </a:prstGeom>
          <a:noFill/>
          <a:ln>
            <a:noFill/>
            <a:miter lim="400000"/>
          </a:ln>
        </p:spPr>
        <p:txBody>
          <a:bodyPr wrap="none"/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pPr defTabSz="914377"/>
            <a:fld id="{86CB4B4D-7CA3-9044-876B-883B54F8677D}" type="slidenum">
              <a:rPr lang="en-US" smtClean="0"/>
              <a:pPr defTabSz="914377"/>
              <a:t>‹#›</a:t>
            </a:fld>
            <a:endParaRPr lang="en-US"/>
          </a:p>
        </p:txBody>
      </p:sp>
      <p:sp>
        <p:nvSpPr>
          <p:cNvPr id="125954" name="AutoShape 2" descr="data:image/png;base64,iVBORw0KGgoAAAANSUhEUgAAAHcAAAB3CAMAAAAO5y+4AAAAulBMVEX/ywH/ywAAAAAAAAMAAAb/zQD/0gD/zwD+zgwAAAkaEwwcFQsAAAwAAA//0QxuYhGsjxInIAn/1gCghw4mJAzpvwovKgq8nQLnwRLgug3euRjuxxFgVhdeUg8ZGQ34zBDIpRDWrxaMdRdlVwlDOBMRDQgsIxOzlxN6bBY4Lwh0ZBtbSQ8NDhBCPBF5ZhGfhxxNQg0zKRSTfBRUSx1DNx8eGwg7NRhUThdrXBrGpSOtlSJQRB3MrxKIcR71cQVpAAAHQElEQVRoge2aiXraOBCAdUvOGoXYAYwdMHagTiAESjeNc/T9X2tHMocBE0h6bLtrfZ8iDqNfMxrNoRYhhPEbHZ0wbjp+Y9ztNfeXcfHqDd4f8er9Gx0f/m49Bdod/4d6rrk197/E3fMbpf6WT1mOaOkgyo+/NeW/Lm/Nrbk19/u5td+ouTW35v4p3Lo++k25nHOEeTH+Gm6xY1xCK/5wbj+z8+OfwTWzA0UKz9NxFAXdMAy7QRTF2vOEgBWY5/iP5gISgFHY8dPr4acRcRzmMMYch4w+DXup3wkjwEv5A7lWSBGH2c3wgjUIocw2p+gOg08IaTgPt+MsiYGNOf8BXCOo7jbzNhCXjTEKOIMvlkDX37jtXjPUGsAf8xubzqXu+pM7tgTQu/a0d5/Osk5nYFsn8xf3ventiIEe7FIa81lXCb7rgt4jL8Y67vQckIdS6j4M7/1BtwV2JEyTRTMvwc66g+b98MKhRnbqTrJI8w/rWYnY/wwKdUDM4WzQ0p6Cc4MUx1wpxQt9KG6bXUD06s9HlMBC6cOitZT5nVyMZTy7YyCA6+RZ5AnEN35351wX85tNEV7UyRsuqIeyNBarZ0/ncq6zOwYm5Myz2JMgJEdol4e2/KQxfcwR9+IM9gY2u/GsOcLv4nIdfIEDQpz70JNLgfbl3ObileggdZDCyWZsGAp9MtcI63WMrG4agKiYF8KcxC1+DtqKUiOz21zb13EuR3rhgqxfQs0r9/MI18oNGsthEvdGwXwncbnS3+A0OjMlD81/rBvzQ1o3+2CXuTbBq5K75TfAP6Vwcj6/2nOA10nDyszfaKg0IiNyOATDHmtrk8fyDezNwO1MA7G0Rfug1iC8jbVKgR807/WygR41fGhsGcOoSvpWIppD6EgFrzSjrQ8wDx1CvgZFXFty4/NxPjO/xrKbn18/eeeblofR+Px85hk/k+X5WJX0iHn0Ar5uIDcqPcCFNf4N7ikUuOwXFLhmd2CclfcIHqHpPTC6aixp9cGLvkrFhc/I3YZrugwemDPSCO356Z2FqCfCHF+rbe4ZJeyrkko8G2cNXLJpr61L+NsHTQOX/lXmwig6LiXP+qi84pHQIewS2uVSmnoyaoDjBG5+dXX1lZARDI+h5ZLckxVcMIUJIW1xjMsj2N2ZxvtcONCJd2WcGG1qiAKeT8klhCYtCi7LRJW8WD6BC+run+HtD+QTTBHIKi5l8yeTYQDXBAntE3KhDKXg0kbgVXARjyFCNeUxbhOe0nyj9xWX9gE5IuRuZLhm4wxXG1Ua7hVzyKOukpfrKXFSXWVXJb8hZpR80iU/ggsuI+kc0glKZ7dWXrTmIsOlnTH4c7+55q7rFDjwj4xa7lt+w8jb0GhfXtYcwD6RSdSu4FLWic+oc3ZVpWc9hVhcKW+Z24GdbHG0t7/M98ZgPGF8gOsN4LyAsvf1HMPe+8f2l7dAKjvvHldE326exSF5hffNWtcOF3buySz3GBfpF8LmukLPvkCQHPNDXAn6ZPtchHVOyOejfgPrDuQ2mdC7/gq4xfleceUOV/Fug+3LC+JS4h/ncv2JsH5XbnMhwfNtXOARHJq1vA8F98FwERYZ5LGjXf/cZqyh+S5mPx7JBJz9MOK4zO31HjOhLPe6N8lMGSSbk951wc17EwgaWOm01+uV4xGXcY9SpyPxUS4IsgAPMY+kKsVfyJeRrXUhfdbWSUFaYoKtSYTMt8rmFOZFOd8BLJz5G+9A/N3ON5AeQ9gzqeB2vrFKlYvqx9RrclmA8VWuUVTDm3wjmIMt9zQ6Kd/gPL6GVLAP3n8/v9p6zQ/nVzZfegKDcyYxX/uQN/VsdJmafDIPVinWR/JJEd1DaKPXsTwxnzRk3TTlrbuIBD/MO8QFQ+A6nrkupO4Lm9SdxDWdi3AIVQ5rpJEn+TvqBWv90osWd3Bs2WViy6p3cBX3nk1tT518AHUgUoUtHeGa+x3uea9jSIRh0QstVWXufJBrHWsMu2wKX+dmYO4POC45nW3uKoGGyki/fuu7Nv+4b3mb/T6ZC4uXIkjPzHUGcUZ5M4mh1ranGL5Tq03jytaA6zuQ8VkRlqC00hJ/iGvm1NHzi2PvL6hzOU87Sau4NhLF1VVRbpuLpSB5Wjy2TeELzzZefDDILfuu5B663zDfijhJp3anC/h0fp/6WWeQJGEYJom54EjH8+klM1U+hYjk3qagGs6rpzxF3qUPEjpOZpNLt3SfAzHadYrLJPtu1ZyL+QKgelVrfEzP9rfWSqW9u7hu95kxVFMkQKYFFf2yYqAmA+pfPvqvAewAr/Ij7+YuFWV20tPBIFuM5+0RdZxCXGh0dDHNF9kgUOa+ji+N+/u5y5EXt5PmetKLo6CbJK8JtG5QXFBaMyuuBnZ438ktj0Z6uwjbt87xT+UW985WPr6e+1dwj8ej35pb/3tKza25NfdP4db/X6Xm1tya+15u7Tdqbs2tue/l1vVRzf3B3H8Al8CIOxekCA8AAAAASUVORK5CYII="/>
          <p:cNvSpPr>
            <a:spLocks noChangeAspect="1" noChangeArrowheads="1"/>
          </p:cNvSpPr>
          <p:nvPr userDrawn="1"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46" name="AutoShape 2" descr="To Homepage Private &amp; Business Clients"/>
          <p:cNvSpPr>
            <a:spLocks noChangeAspect="1" noChangeArrowheads="1"/>
          </p:cNvSpPr>
          <p:nvPr userDrawn="1"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48" name="AutoShape 4" descr="To Homepage Private &amp; Business Clients"/>
          <p:cNvSpPr>
            <a:spLocks noChangeAspect="1" noChangeArrowheads="1"/>
          </p:cNvSpPr>
          <p:nvPr userDrawn="1"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50" name="AutoShape 6" descr="Download Commerzbank Logo PNG and Vector (PDF, SVG, Ai, EPS) Free"/>
          <p:cNvSpPr>
            <a:spLocks noChangeAspect="1" noChangeArrowheads="1"/>
          </p:cNvSpPr>
          <p:nvPr userDrawn="1"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7496564" y="1803702"/>
            <a:ext cx="4507813" cy="1325567"/>
          </a:xfrm>
          <a:prstGeom prst="rect">
            <a:avLst/>
          </a:prstGeom>
        </p:spPr>
        <p:txBody>
          <a:bodyPr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xx</a:t>
            </a:r>
            <a:endParaRPr dirty="0"/>
          </a:p>
        </p:txBody>
      </p:sp>
      <p:sp>
        <p:nvSpPr>
          <p:cNvPr id="16" name="TextBox 1"/>
          <p:cNvSpPr txBox="1"/>
          <p:nvPr userDrawn="1"/>
        </p:nvSpPr>
        <p:spPr>
          <a:xfrm>
            <a:off x="8347985" y="4773359"/>
            <a:ext cx="3702656" cy="646329"/>
          </a:xfrm>
          <a:prstGeom prst="rect">
            <a:avLst/>
          </a:prstGeom>
          <a:ln w="12700">
            <a:miter lim="400000"/>
          </a:ln>
        </p:spPr>
        <p:txBody>
          <a:bodyPr wrap="square" lIns="45719" tIns="45719" rIns="45719" bIns="45719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Presented by Bismarck Rewane</a:t>
            </a:r>
            <a:b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September 27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, 2023</a:t>
            </a:r>
          </a:p>
        </p:txBody>
      </p:sp>
      <p:sp>
        <p:nvSpPr>
          <p:cNvPr id="144386" name="AutoShape 2" descr="Welcome - Your One-Customer Bank"/>
          <p:cNvSpPr>
            <a:spLocks noChangeAspect="1" noChangeArrowheads="1"/>
          </p:cNvSpPr>
          <p:nvPr userDrawn="1"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0363200" y="0"/>
            <a:ext cx="1828800" cy="1752600"/>
          </a:xfrm>
          <a:prstGeom prst="ellipse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9734551" y="876300"/>
            <a:ext cx="1828800" cy="1752600"/>
          </a:xfrm>
          <a:prstGeom prst="ellipse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9048751" y="0"/>
            <a:ext cx="1828800" cy="1752600"/>
          </a:xfrm>
          <a:prstGeom prst="ellipse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4391" name="Picture 7" descr="https://o.remove.bg/downloads/b99bab6f-66fc-4687-9525-f4570dbb3b20/image-removebg-preview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1882" y="-18444"/>
            <a:ext cx="960119" cy="363773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 userDrawn="1"/>
        </p:nvCxnSpPr>
        <p:spPr bwMode="gray">
          <a:xfrm flipH="1">
            <a:off x="5056711" y="-21772"/>
            <a:ext cx="2770119" cy="68850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Verod Capital Growth Fund III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617" y="6356351"/>
            <a:ext cx="3020385" cy="40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1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0" y="510540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543051" y="510540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0363200" y="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9734551" y="87630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9048751" y="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628651" y="3981451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5976416" y="3236641"/>
            <a:ext cx="23916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5" name="Google Shape;314;p53"/>
          <p:cNvPicPr preferRelativeResize="0"/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68861" r="1234" b="1634"/>
          <a:stretch>
            <a:fillRect/>
          </a:stretch>
        </p:blipFill>
        <p:spPr>
          <a:xfrm>
            <a:off x="0" y="1209996"/>
            <a:ext cx="12192000" cy="1666555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sp>
        <p:nvSpPr>
          <p:cNvPr id="1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3545051" y="468087"/>
            <a:ext cx="4507813" cy="73609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  <a:latin typeface="Algerian" panose="04020705040A02060702" pitchFamily="82" charset="0"/>
              </a:defRPr>
            </a:lvl1pPr>
          </a:lstStyle>
          <a:p>
            <a:r>
              <a:rPr lang="en-US" dirty="0"/>
              <a:t>OUTLINE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0049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5_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792480" y="929640"/>
            <a:ext cx="5394960" cy="513588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314" name="Picture 2" descr="https://o.remove.bg/downloads/36f9fd71-7e7a-4a34-9787-824ecf7ff93e/image-removebg-previ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4937" y="1288415"/>
            <a:ext cx="5210175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3199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791823-B354-42F8-9B98-B33EF032B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766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1" y="869165"/>
            <a:ext cx="10248899" cy="514445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1454738"/>
      </p:ext>
    </p:extLst>
  </p:cSld>
  <p:clrMapOvr>
    <a:masterClrMapping/>
  </p:clrMapOvr>
  <p:transition>
    <p:wedg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100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4" tIns="45706" rIns="91394" bIns="45706"/>
          <a:lstStyle>
            <a:lvl1pPr algn="r" defTabSz="1624713">
              <a:defRPr>
                <a:solidFill>
                  <a:schemeClr val="tx2"/>
                </a:solidFill>
              </a:defRPr>
            </a:lvl1pPr>
          </a:lstStyle>
          <a:p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0" tIns="45718" rIns="91420" bIns="45718"/>
          <a:lstStyle>
            <a:lvl1pPr defTabSz="1218323">
              <a:defRPr>
                <a:solidFill>
                  <a:schemeClr val="tx2"/>
                </a:solidFill>
              </a:defRPr>
            </a:lvl1pPr>
          </a:lstStyle>
          <a:p>
            <a:fld id="{2760A297-1549-4A17-A1A8-3CEAF53E4573}" type="slidenum">
              <a:rPr lang="en-GB" smtClean="0">
                <a:solidFill>
                  <a:srgbClr val="548BB7"/>
                </a:solidFill>
              </a:rPr>
              <a:pPr/>
              <a:t>‹#›</a:t>
            </a:fld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9" rIns="91424" bIns="45719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D2DF3-F149-4217-9D84-0B0785AC3CF3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30729"/>
      </p:ext>
    </p:extLst>
  </p:cSld>
  <p:clrMapOvr>
    <a:masterClrMapping/>
  </p:clrMapOvr>
  <p:transition>
    <p:wedg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F8F03F1-AD73-4930-8044-860E35BAD5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154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323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pPr defTabSz="914377"/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49578"/>
      </p:ext>
    </p:extLst>
  </p:cSld>
  <p:clrMapOvr>
    <a:masterClrMapping/>
  </p:clrMapOvr>
  <p:hf hd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4"/>
            <a:ext cx="10058400" cy="4929033"/>
          </a:xfrm>
          <a:prstGeom prst="rect">
            <a:avLst/>
          </a:prstGeom>
        </p:spPr>
        <p:txBody>
          <a:bodyPr/>
          <a:lstStyle>
            <a:lvl1pPr marL="838179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6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5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141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726" indent="-228594" algn="l" defTabSz="914377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3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pPr defTabSz="914377"/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67533"/>
      </p:ext>
    </p:extLst>
  </p:cSld>
  <p:clrMapOvr>
    <a:masterClrMapping/>
  </p:clrMapOvr>
  <p:transition>
    <p:wedg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3543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 flipH="1">
            <a:off x="5468767" y="2865940"/>
            <a:ext cx="3939200" cy="25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50467" y="3225767"/>
            <a:ext cx="3939200" cy="2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0"/>
              <a:buNone/>
              <a:defRPr sz="21333"/>
            </a:lvl1pPr>
            <a:lvl2pPr lvl="1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0"/>
              <a:buFont typeface="Fira Sans Extra Condensed Medium"/>
              <a:buNone/>
              <a:defRPr sz="18666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34701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838200" y="754456"/>
            <a:ext cx="10515600" cy="60802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05D65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1" y="6377270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B2223"/>
            </a:solidFill>
            <a:miter lim="800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defTabSz="914377"/>
            <a:fld id="{86CB4B4D-7CA3-9044-876B-883B54F8677D}" type="slidenum">
              <a:rPr lang="en-US" smtClean="0"/>
              <a:pPr defTabSz="914377"/>
              <a:t>‹#›</a:t>
            </a:fld>
            <a:endParaRPr lang="en-US" dirty="0"/>
          </a:p>
        </p:txBody>
      </p:sp>
      <p:grpSp>
        <p:nvGrpSpPr>
          <p:cNvPr id="76" name="Google Shape;68;p125"/>
          <p:cNvGrpSpPr/>
          <p:nvPr/>
        </p:nvGrpSpPr>
        <p:grpSpPr>
          <a:xfrm>
            <a:off x="606829" y="579044"/>
            <a:ext cx="215497" cy="806291"/>
            <a:chOff x="0" y="0"/>
            <a:chExt cx="215496" cy="806289"/>
          </a:xfrm>
        </p:grpSpPr>
        <p:sp>
          <p:nvSpPr>
            <p:cNvPr id="73" name="Google Shape;69;p125"/>
            <p:cNvSpPr/>
            <p:nvPr/>
          </p:nvSpPr>
          <p:spPr>
            <a:xfrm>
              <a:off x="0" y="162712"/>
              <a:ext cx="50397" cy="643578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70;p125"/>
            <p:cNvSpPr/>
            <p:nvPr/>
          </p:nvSpPr>
          <p:spPr>
            <a:xfrm>
              <a:off x="82550" y="75005"/>
              <a:ext cx="50397" cy="731285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" name="Google Shape;71;p125"/>
            <p:cNvSpPr/>
            <p:nvPr/>
          </p:nvSpPr>
          <p:spPr>
            <a:xfrm>
              <a:off x="165100" y="-1"/>
              <a:ext cx="50397" cy="806291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7" name="Google Shape;72;p125" descr="Google Shape;72;p125"/>
          <p:cNvPicPr>
            <a:picLocks noChangeAspect="1"/>
          </p:cNvPicPr>
          <p:nvPr/>
        </p:nvPicPr>
        <p:blipFill>
          <a:blip r:embed="rId2" cstate="print">
            <a:alphaModFix amt="20000"/>
          </a:blip>
          <a:srcRect r="30465"/>
          <a:stretch>
            <a:fillRect/>
          </a:stretch>
        </p:blipFill>
        <p:spPr>
          <a:xfrm>
            <a:off x="3288431" y="2152651"/>
            <a:ext cx="5615139" cy="2552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>
            <a:lvl1pPr>
              <a:buClr>
                <a:srgbClr val="CAB02C"/>
              </a:buClr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>
              <a:buClr>
                <a:srgbClr val="CAB02C"/>
              </a:buClr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>
              <a:buClr>
                <a:srgbClr val="CAB02C"/>
              </a:buClr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>
              <a:buClr>
                <a:srgbClr val="CAB02C"/>
              </a:buClr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>
              <a:buClr>
                <a:srgbClr val="CAB02C"/>
              </a:buClr>
              <a:defRPr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l="9412" t="18947"/>
          <a:stretch>
            <a:fillRect/>
          </a:stretch>
        </p:blipFill>
        <p:spPr bwMode="auto">
          <a:xfrm>
            <a:off x="11811000" y="6319897"/>
            <a:ext cx="400019" cy="4000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68215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782" y="305315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3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x-none" dirty="0">
                <a:solidFill>
                  <a:srgbClr val="E7E6E6">
                    <a:lumMod val="75000"/>
                  </a:srgbClr>
                </a:solidFill>
              </a:rPr>
              <a:t>LBS BREAKFAST SESSION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811000" y="6176963"/>
            <a:ext cx="430619" cy="695212"/>
          </a:xfrm>
          <a:prstGeom prst="rect">
            <a:avLst/>
          </a:prstGeom>
          <a:solidFill>
            <a:srgbClr val="205D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88C62B26-1E32-B945-8160-4FF92DFB8E9B}" type="slidenum">
              <a:rPr lang="x-none" sz="1200" smtClean="0">
                <a:solidFill>
                  <a:srgbClr val="FFFFFF"/>
                </a:solidFill>
                <a:latin typeface="Century Gothic" panose="020B0502020202020204" pitchFamily="34" charset="0"/>
              </a:rPr>
              <a:t>‹#›</a:t>
            </a:fld>
            <a:endParaRPr lang="x-none" sz="1200" dirty="0">
              <a:solidFill>
                <a:srgbClr val="E7E6E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252266" y="168678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80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80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80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1" y="2152650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82" y="1144484"/>
            <a:ext cx="10515600" cy="4351338"/>
          </a:xfrm>
        </p:spPr>
        <p:txBody>
          <a:bodyPr/>
          <a:lstStyle>
            <a:lvl1pPr marL="2286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8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30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2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4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11255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r="8632"/>
          <a:stretch>
            <a:fillRect/>
          </a:stretch>
        </p:blipFill>
        <p:spPr>
          <a:xfrm>
            <a:off x="0" y="0"/>
            <a:ext cx="5548393" cy="48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777690" y="2002632"/>
            <a:ext cx="4636621" cy="2852737"/>
          </a:xfrm>
        </p:spPr>
        <p:txBody>
          <a:bodyPr wrap="none" anchor="ctr">
            <a:normAutofit/>
          </a:bodyPr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1731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876926"/>
            <a:ext cx="5079113" cy="1356607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2233534"/>
            <a:ext cx="4205990" cy="283314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/>
          <a:lstStyle>
            <a:lvl1pPr algn="r"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6732270" y="-514350"/>
            <a:ext cx="7360920" cy="8001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 userDrawn="1"/>
        </p:nvSpPr>
        <p:spPr>
          <a:xfrm>
            <a:off x="5124450" y="861060"/>
            <a:ext cx="5394960" cy="513588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514350" y="628650"/>
            <a:ext cx="205740" cy="10287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94410" y="628650"/>
            <a:ext cx="205740" cy="10287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474470" y="628650"/>
            <a:ext cx="205740" cy="10287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4340" y="5463540"/>
            <a:ext cx="41376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006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791823-B354-42F8-9B98-B33EF032B8E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1B96D6-69B6-44B9-9FDE-7D66192319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6" y="6356350"/>
            <a:ext cx="239547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5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1" y="869165"/>
            <a:ext cx="10248899" cy="514445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381074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100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4" tIns="45706" rIns="91394" bIns="45706"/>
          <a:lstStyle>
            <a:lvl1pPr algn="r" defTabSz="1624330">
              <a:defRPr>
                <a:solidFill>
                  <a:schemeClr val="tx2"/>
                </a:solidFill>
              </a:defRPr>
            </a:lvl1pPr>
          </a:lstStyle>
          <a:p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0" tIns="45718" rIns="91420" bIns="45718"/>
          <a:lstStyle>
            <a:lvl1pPr defTabSz="1218565">
              <a:defRPr>
                <a:solidFill>
                  <a:schemeClr val="tx2"/>
                </a:solidFill>
              </a:defRPr>
            </a:lvl1pPr>
          </a:lstStyle>
          <a:p>
            <a:fld id="{2760A297-1549-4A17-A1A8-3CEAF53E4573}" type="slidenum">
              <a:rPr lang="en-GB" smtClean="0">
                <a:solidFill>
                  <a:srgbClr val="548BB7"/>
                </a:solidFill>
              </a:rPr>
              <a:t>‹#›</a:t>
            </a:fld>
            <a:endParaRPr lang="en-GB" dirty="0">
              <a:solidFill>
                <a:srgbClr val="548BB7"/>
              </a:solidFill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7D2DF3-F149-4217-9D84-0B0785AC3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7787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8F03F1-AD73-4930-8044-860E35BAD5D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1B96D6-69B6-44B9-9FDE-7D66192319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6" y="6356350"/>
            <a:ext cx="2395470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30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8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2"/>
            <a:ext cx="10058400" cy="4929033"/>
          </a:xfrm>
          <a:prstGeom prst="rect">
            <a:avLst/>
          </a:prstGeom>
        </p:spPr>
        <p:txBody>
          <a:bodyPr/>
          <a:lstStyle>
            <a:lvl1pPr marL="8382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6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6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2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8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2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fld id="{7CD54AD1-CB5E-4476-BAAF-2A251A94625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89794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2"/>
            <a:ext cx="10058400" cy="4929033"/>
          </a:xfrm>
          <a:prstGeom prst="rect">
            <a:avLst/>
          </a:prstGeom>
        </p:spPr>
        <p:txBody>
          <a:bodyPr/>
          <a:lstStyle>
            <a:lvl1pPr marL="8382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6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6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2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8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2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35"/>
            </a:lvl1pPr>
          </a:lstStyle>
          <a:p>
            <a:fld id="{7CD54AD1-CB5E-4476-BAAF-2A251A9462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87742"/>
      </p:ext>
    </p:extLst>
  </p:cSld>
  <p:clrMapOvr>
    <a:masterClrMapping/>
  </p:clrMapOvr>
  <p:transition>
    <p:wedge/>
  </p:transition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9860" y="869167"/>
            <a:ext cx="10248899" cy="5144453"/>
          </a:xfrm>
        </p:spPr>
        <p:txBody>
          <a:bodyPr/>
          <a:lstStyle>
            <a:lvl1pPr>
              <a:defRPr sz="24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361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30" name="Freeform: Shape 29"/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/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12" name="Graphic 36"/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49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883664"/>
            <a:ext cx="11386181" cy="43525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78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35" name="Oval 34"/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/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79705" indent="-179705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/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/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/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/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/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/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/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181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382569" y="2242"/>
            <a:ext cx="6806909" cy="6862481"/>
            <a:chOff x="5382569" y="2242"/>
            <a:chExt cx="6806909" cy="6862481"/>
          </a:xfrm>
          <a:solidFill>
            <a:schemeClr val="accent2"/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6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7925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8"/>
            <a:ext cx="4786878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454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45427" y="6187350"/>
            <a:ext cx="1143000" cy="365125"/>
          </a:xfrm>
        </p:spPr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7821" y="6198238"/>
            <a:ext cx="7084177" cy="365125"/>
          </a:xfrm>
        </p:spPr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6198238"/>
            <a:ext cx="551167" cy="365125"/>
          </a:xfrm>
        </p:spPr>
        <p:txBody>
          <a:bodyPr/>
          <a:lstStyle/>
          <a:p>
            <a:pPr defTabSz="121878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76818" y="1029427"/>
            <a:ext cx="10983383" cy="48958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817098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x-none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t>‹#›</a:t>
            </a:fld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  <p:sp>
        <p:nvSpPr>
          <p:cNvPr id="4" name="Body Level One…"/>
          <p:cNvSpPr txBox="1">
            <a:spLocks noGrp="1"/>
          </p:cNvSpPr>
          <p:nvPr>
            <p:ph idx="1" hasCustomPrompt="1"/>
          </p:nvPr>
        </p:nvSpPr>
        <p:spPr>
          <a:xfrm>
            <a:off x="247598" y="1184365"/>
            <a:ext cx="11778712" cy="519288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845123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156;p117" descr="Google Shape;156;p117"/>
          <p:cNvPicPr>
            <a:picLocks noChangeAspect="1"/>
          </p:cNvPicPr>
          <p:nvPr/>
        </p:nvPicPr>
        <p:blipFill>
          <a:blip r:embed="rId2" cstate="print"/>
          <a:srcRect r="8631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8" name="Google Shape;157;p117" descr="Google Shape;157;p117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4" cy="48276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777689" y="2002632"/>
            <a:ext cx="4636623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72420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9013F-0423-4268-BEE4-4FDDC6E4F697}" type="datetimeFigureOut">
              <a:rPr lang="en-GB" smtClean="0"/>
              <a:t>16/01/2024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00946"/>
            <a:ext cx="2844800" cy="276997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FC86EB7-8970-423A-B2AD-16C18941CF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02604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95C7-7F9F-DCF2-5AA9-45F133B6B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55608-E297-E8C1-8C14-95AAD23DC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NG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NG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ED9EE827-85EB-3A55-366E-5F24AC3B8D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7598" y="1184365"/>
            <a:ext cx="11778712" cy="519288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883893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C401A-4B84-E6A0-BB12-B1D7257BD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062397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95C7-7F9F-DCF2-5AA9-45F133B6B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55608-E297-E8C1-8C14-95AAD23DC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ED9EE827-85EB-3A55-366E-5F24AC3B8D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7598" y="1184365"/>
            <a:ext cx="11778712" cy="519288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548237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ADD A FOOTER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61314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anchor="ctr" anchorCtr="0"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C401A-4B84-E6A0-BB12-B1D7257BD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0734002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95C7-7F9F-DCF2-5AA9-45F133B6B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55608-E297-E8C1-8C14-95AAD23DC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ED9EE827-85EB-3A55-366E-5F24AC3B8D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7598" y="1184365"/>
            <a:ext cx="11778712" cy="519288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93477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" y="282016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3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Helvetica"/>
              </a:rPr>
              <a:t>LBS BREAKFAST SESSION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811000" y="6176963"/>
            <a:ext cx="430619" cy="695212"/>
          </a:xfrm>
          <a:prstGeom prst="rect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Helvetic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Helvetica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362989" y="137084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1" y="2152650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1825625"/>
            <a:ext cx="10515600" cy="4351338"/>
          </a:xfrm>
        </p:spPr>
        <p:txBody>
          <a:bodyPr/>
          <a:lstStyle>
            <a:lvl1pPr marL="2286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8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30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2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4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63698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ADD A FOOTER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5E168-DA5E-4888-8D8A-92B118324C1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3009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x-none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  <p:sp>
        <p:nvSpPr>
          <p:cNvPr id="4" name="Body Level One…"/>
          <p:cNvSpPr txBox="1">
            <a:spLocks noGrp="1"/>
          </p:cNvSpPr>
          <p:nvPr>
            <p:ph idx="1" hasCustomPrompt="1"/>
          </p:nvPr>
        </p:nvSpPr>
        <p:spPr>
          <a:xfrm>
            <a:off x="247598" y="1184365"/>
            <a:ext cx="11778712" cy="519288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810975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156;p117" descr="Google Shape;156;p117"/>
          <p:cNvPicPr>
            <a:picLocks noChangeAspect="1"/>
          </p:cNvPicPr>
          <p:nvPr/>
        </p:nvPicPr>
        <p:blipFill>
          <a:blip r:embed="rId2" cstate="print"/>
          <a:srcRect r="8631"/>
          <a:stretch>
            <a:fillRect/>
          </a:stretch>
        </p:blipFill>
        <p:spPr>
          <a:xfrm>
            <a:off x="-1" y="0"/>
            <a:ext cx="5548395" cy="48276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8" name="Google Shape;157;p117" descr="Google Shape;157;p117"/>
          <p:cNvPicPr>
            <a:picLocks noChangeAspect="1"/>
          </p:cNvPicPr>
          <p:nvPr/>
        </p:nvPicPr>
        <p:blipFill>
          <a:blip r:embed="rId2" cstate="print"/>
          <a:srcRect l="11995"/>
          <a:stretch>
            <a:fillRect/>
          </a:stretch>
        </p:blipFill>
        <p:spPr>
          <a:xfrm>
            <a:off x="6850250" y="0"/>
            <a:ext cx="5344194" cy="48276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777689" y="2002632"/>
            <a:ext cx="4636623" cy="2852737"/>
          </a:xfrm>
          <a:prstGeom prst="rect">
            <a:avLst/>
          </a:prstGeom>
        </p:spPr>
        <p:txBody>
          <a:bodyPr/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68"/>
            <a:ext cx="430620" cy="294601"/>
          </a:xfrm>
          <a:prstGeom prst="rect">
            <a:avLst/>
          </a:prstGeom>
          <a:solidFill>
            <a:srgbClr val="205D65"/>
          </a:solidFill>
          <a:ln>
            <a:solidFill>
              <a:srgbClr val="0C2224"/>
            </a:solidFill>
            <a:miter lim="8000"/>
          </a:ln>
        </p:spPr>
        <p:txBody>
          <a:bodyPr wrap="square"/>
          <a:lstStyle>
            <a:lvl1pPr algn="ctr">
              <a:defRPr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4499316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9013F-0423-4268-BEE4-4FDDC6E4F69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00946"/>
            <a:ext cx="2844800" cy="276997"/>
          </a:xfrm>
          <a:prstGeom prst="rect">
            <a:avLst/>
          </a:prstGeom>
        </p:spPr>
        <p:txBody>
          <a:bodyPr lIns="91438" tIns="45719" rIns="91438" bIns="45719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C86EB7-8970-423A-B2AD-16C18941CF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403439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9013F-0423-4268-BEE4-4FDDC6E4F697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16/01/2024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946"/>
            <a:ext cx="2844800" cy="276997"/>
          </a:xfrm>
          <a:prstGeom prst="rect">
            <a:avLst/>
          </a:prstGeom>
        </p:spPr>
        <p:txBody>
          <a:bodyPr lIns="91438" tIns="45719" rIns="91438" bIns="45719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C86EB7-8970-423A-B2AD-16C18941CF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052309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6"/>
            <a:ext cx="4324044" cy="365125"/>
          </a:xfrm>
        </p:spPr>
        <p:txBody>
          <a:bodyPr/>
          <a:lstStyle/>
          <a:p>
            <a:pPr defTabSz="121917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EBA112-2FA0-448A-A373-EB297C4661F0}"/>
              </a:ext>
            </a:extLst>
          </p:cNvPr>
          <p:cNvCxnSpPr>
            <a:cxnSpLocks/>
          </p:cNvCxnSpPr>
          <p:nvPr userDrawn="1"/>
        </p:nvCxnSpPr>
        <p:spPr>
          <a:xfrm>
            <a:off x="746272" y="0"/>
            <a:ext cx="0" cy="1892829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06E6A21-044C-4CC2-9223-82CF7725F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6200000">
            <a:off x="-161091" y="2454150"/>
            <a:ext cx="1761057" cy="72677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EBA112-2FA0-448A-A373-EB297C4661F0}"/>
              </a:ext>
            </a:extLst>
          </p:cNvPr>
          <p:cNvCxnSpPr>
            <a:cxnSpLocks/>
          </p:cNvCxnSpPr>
          <p:nvPr userDrawn="1"/>
        </p:nvCxnSpPr>
        <p:spPr>
          <a:xfrm>
            <a:off x="801997" y="3742243"/>
            <a:ext cx="13417" cy="3115757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583538"/>
      </p:ext>
    </p:extLst>
  </p:cSld>
  <p:clrMapOvr>
    <a:masterClrMapping/>
  </p:clrMapOvr>
  <p:transition spd="slow">
    <p:wheel spokes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pPr defTabSz="121878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53855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6650"/>
            <a:ext cx="10515600" cy="1252163"/>
          </a:xfrm>
        </p:spPr>
        <p:txBody>
          <a:bodyPr anchor="ctr" anchorCtr="0"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10515600" cy="164566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92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3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7474"/>
      </p:ext>
    </p:extLst>
  </p:cSld>
  <p:clrMapOvr>
    <a:masterClrMapping/>
  </p:clrMapOvr>
  <p:transition spd="slow">
    <p:wheel spokes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78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77825"/>
      </p:ext>
    </p:extLst>
  </p:cSld>
  <p:clrMapOvr>
    <a:masterClrMapping/>
  </p:clrMapOvr>
  <p:transition spd="slow">
    <p:wheel spokes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4"/>
            <a:ext cx="4607188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1"/>
            <a:ext cx="462253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160EA64-D806-43AC-9DF2-F8C432F32B4C}" type="datetimeFigureOut">
              <a:rPr lang="en-US" smtClean="0">
                <a:solidFill>
                  <a:prstClr val="black"/>
                </a:solidFill>
              </a:rPr>
              <a:pPr defTabSz="1219170"/>
              <a:t>1/16/2024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58349"/>
      </p:ext>
    </p:extLst>
  </p:cSld>
  <p:clrMapOvr>
    <a:masterClrMapping/>
  </p:clrMapOvr>
  <p:transition spd="slow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68018"/>
      </p:ext>
    </p:extLst>
  </p:cSld>
  <p:clrMapOvr>
    <a:masterClrMapping/>
  </p:clrMapOvr>
  <p:transition spd="slow">
    <p:wheel spokes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96359"/>
      </p:ext>
    </p:extLst>
  </p:cSld>
  <p:clrMapOvr>
    <a:masterClrMapping/>
  </p:clrMapOvr>
  <p:transition spd="slow">
    <p:wheel spokes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78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0967"/>
      </p:ext>
    </p:extLst>
  </p:cSld>
  <p:clrMapOvr>
    <a:masterClrMapping/>
  </p:clrMapOvr>
  <p:transition spd="slow">
    <p:wheel spokes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46919"/>
      </p:ext>
    </p:extLst>
  </p:cSld>
  <p:clrMapOvr>
    <a:masterClrMapping/>
  </p:clrMapOvr>
  <p:transition spd="slow">
    <p:wheel spokes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4994"/>
      </p:ext>
    </p:extLst>
  </p:cSld>
  <p:clrMapOvr>
    <a:masterClrMapping/>
  </p:clrMapOvr>
  <p:transition spd="slow">
    <p:wheel spokes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89131"/>
      </p:ext>
    </p:extLst>
  </p:cSld>
  <p:clrMapOvr>
    <a:masterClrMapping/>
  </p:clrMapOvr>
  <p:transition spd="slow">
    <p:wheel spokes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95814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119" y="3846786"/>
            <a:ext cx="4137288" cy="2253977"/>
          </a:xfrm>
        </p:spPr>
        <p:txBody>
          <a:bodyPr anchor="t" anchorCtr="0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87724"/>
      </p:ext>
    </p:extLst>
  </p:cSld>
  <p:clrMapOvr>
    <a:masterClrMapping/>
  </p:clrMapOvr>
  <p:transition spd="slow">
    <p:wheel spokes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39342"/>
      </p:ext>
    </p:extLst>
  </p:cSld>
  <p:clrMapOvr>
    <a:masterClrMapping/>
  </p:clrMapOvr>
  <p:transition spd="slow">
    <p:wheel spokes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62017"/>
      </p:ext>
    </p:extLst>
  </p:cSld>
  <p:clrMapOvr>
    <a:masterClrMapping/>
  </p:clrMapOvr>
  <p:transition spd="slow">
    <p:wheel spokes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78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15322"/>
      </p:ext>
    </p:extLst>
  </p:cSld>
  <p:clrMapOvr>
    <a:masterClrMapping/>
  </p:clrMapOvr>
  <p:transition spd="slow">
    <p:wheel spokes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780"/>
            <a:fld id="{61A8471C-AD56-4487-9C85-D3A2FAB145E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16/01/2024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780"/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780"/>
            <a:fld id="{8C357D76-B712-4ADF-BBA8-44186434456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21878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693963"/>
      </p:ext>
    </p:extLst>
  </p:cSld>
  <p:clrMapOvr>
    <a:masterClrMapping/>
  </p:clrMapOvr>
  <p:transition spd="slow">
    <p:wheel spokes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9170"/>
            <a:fld id="{668BC967-1C54-494A-A65B-018340FDE8E6}" type="slidenum">
              <a:rPr lang="id-ID" altLang="en-US" smtClean="0">
                <a:solidFill>
                  <a:prstClr val="black"/>
                </a:solidFill>
              </a:rPr>
              <a:pPr defTabSz="1219170"/>
              <a:t>‹#›</a:t>
            </a:fld>
            <a:endParaRPr lang="id-ID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050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0064" y="333270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663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3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LBS BREAKFAST SESSION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811000" y="6176963"/>
            <a:ext cx="430619" cy="695212"/>
          </a:xfrm>
          <a:prstGeom prst="rect">
            <a:avLst/>
          </a:prstGeom>
          <a:solidFill>
            <a:srgbClr val="205D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272414" y="234136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1" y="2152650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10" y="1253331"/>
            <a:ext cx="10515600" cy="4351338"/>
          </a:xfrm>
        </p:spPr>
        <p:txBody>
          <a:bodyPr/>
          <a:lstStyle>
            <a:lvl1pPr marL="2286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8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30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2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400" indent="-228600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91577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r="8632"/>
          <a:stretch>
            <a:fillRect/>
          </a:stretch>
        </p:blipFill>
        <p:spPr>
          <a:xfrm>
            <a:off x="0" y="0"/>
            <a:ext cx="5548393" cy="48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777690" y="2002632"/>
            <a:ext cx="4636621" cy="2852737"/>
          </a:xfrm>
        </p:spPr>
        <p:txBody>
          <a:bodyPr wrap="none" anchor="ctr">
            <a:normAutofit/>
          </a:bodyPr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90444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Section Header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noFill/>
          <a:ln>
            <a:noFill/>
            <a:miter lim="400000"/>
          </a:ln>
        </p:spPr>
        <p:txBody>
          <a:bodyPr wrap="none"/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 panose="020F050202020403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25954" name="AutoShape 2" descr="data:image/png;base64,iVBORw0KGgoAAAANSUhEUgAAAHcAAAB3CAMAAAAO5y+4AAAAulBMVEX/ywH/ywAAAAAAAAMAAAb/zQD/0gD/zwD+zgwAAAkaEwwcFQsAAAwAAA//0QxuYhGsjxInIAn/1gCghw4mJAzpvwovKgq8nQLnwRLgug3euRjuxxFgVhdeUg8ZGQ34zBDIpRDWrxaMdRdlVwlDOBMRDQgsIxOzlxN6bBY4Lwh0ZBtbSQ8NDhBCPBF5ZhGfhxxNQg0zKRSTfBRUSx1DNx8eGwg7NRhUThdrXBrGpSOtlSJQRB3MrxKIcR71cQVpAAAHQElEQVRoge2aiXraOBCAdUvOGoXYAYwdMHagTiAESjeNc/T9X2tHMocBE0h6bLtrfZ8iDqNfMxrNoRYhhPEbHZ0wbjp+Y9ztNfeXcfHqDd4f8er9Gx0f/m49Bdod/4d6rrk197/E3fMbpf6WT1mOaOkgyo+/NeW/Lm/Nrbk19/u5td+ouTW35v4p3Lo++k25nHOEeTH+Gm6xY1xCK/5wbj+z8+OfwTWzA0UKz9NxFAXdMAy7QRTF2vOEgBWY5/iP5gISgFHY8dPr4acRcRzmMMYch4w+DXup3wkjwEv5A7lWSBGH2c3wgjUIocw2p+gOg08IaTgPt+MsiYGNOf8BXCOo7jbzNhCXjTEKOIMvlkDX37jtXjPUGsAf8xubzqXu+pM7tgTQu/a0d5/Osk5nYFsn8xf3ventiIEe7FIa81lXCb7rgt4jL8Y67vQckIdS6j4M7/1BtwV2JEyTRTMvwc66g+b98MKhRnbqTrJI8w/rWYnY/wwKdUDM4WzQ0p6Cc4MUx1wpxQt9KG6bXUD06s9HlMBC6cOitZT5nVyMZTy7YyCA6+RZ5AnEN35351wX85tNEV7UyRsuqIeyNBarZ0/ncq6zOwYm5Myz2JMgJEdol4e2/KQxfcwR9+IM9gY2u/GsOcLv4nIdfIEDQpz70JNLgfbl3ObileggdZDCyWZsGAp9MtcI63WMrG4agKiYF8KcxC1+DtqKUiOz21zb13EuR3rhgqxfQs0r9/MI18oNGsthEvdGwXwncbnS3+A0OjMlD81/rBvzQ1o3+2CXuTbBq5K75TfAP6Vwcj6/2nOA10nDyszfaKg0IiNyOATDHmtrk8fyDezNwO1MA7G0Rfug1iC8jbVKgR807/WygR41fGhsGcOoSvpWIppD6EgFrzSjrQ8wDx1CvgZFXFty4/NxPjO/xrKbn18/eeeblofR+Px85hk/k+X5WJX0iHn0Ar5uIDcqPcCFNf4N7ikUuOwXFLhmd2CclfcIHqHpPTC6aixp9cGLvkrFhc/I3YZrugwemDPSCO356Z2FqCfCHF+rbe4ZJeyrkko8G2cNXLJpr61L+NsHTQOX/lXmwig6LiXP+qi84pHQIewS2uVSmnoyaoDjBG5+dXX1lZARDI+h5ZLckxVcMIUJIW1xjMsj2N2ZxvtcONCJd2WcGG1qiAKeT8klhCYtCi7LRJW8WD6BC+run+HtD+QTTBHIKi5l8yeTYQDXBAntE3KhDKXg0kbgVXARjyFCNeUxbhOe0nyj9xWX9gE5IuRuZLhm4wxXG1Ua7hVzyKOukpfrKXFSXWVXJb8hZpR80iU/ggsuI+kc0glKZ7dWXrTmIsOlnTH4c7+55q7rFDjwj4xa7lt+w8jb0GhfXtYcwD6RSdSu4FLWic+oc3ZVpWc9hVhcKW+Z24GdbHG0t7/M98ZgPGF8gOsN4LyAsvf1HMPe+8f2l7dAKjvvHldE326exSF5hffNWtcOF3buySz3GBfpF8LmukLPvkCQHPNDXAn6ZPtchHVOyOejfgPrDuQ2mdC7/gq4xfleceUOV/Fug+3LC+JS4h/ncv2JsH5XbnMhwfNtXOARHJq1vA8F98FwERYZ5LGjXf/cZqyh+S5mPx7JBJz9MOK4zO31HjOhLPe6N8lMGSSbk951wc17EwgaWOm01+uV4xGXcY9SpyPxUS4IsgAPMY+kKsVfyJeRrXUhfdbWSUFaYoKtSYTMt8rmFOZFOd8BLJz5G+9A/N3ON5AeQ9gzqeB2vrFKlYvqx9RrclmA8VWuUVTDm3wjmIMt9zQ6Kd/gPL6GVLAP3n8/v9p6zQ/nVzZfegKDcyYxX/uQN/VsdJmafDIPVinWR/JJEd1DaKPXsTwxnzRk3TTlrbuIBD/MO8QFQ+A6nrkupO4Lm9SdxDWdi3AIVQ5rpJEn+TvqBWv90osWd3Bs2WViy6p3cBX3nk1tT518AHUgUoUtHeGa+x3uea9jSIRh0QstVWXufJBrHWsMu2wKX+dmYO4POC45nW3uKoGGyki/fuu7Nv+4b3mb/T6ZC4uXIkjPzHUGcUZ5M4mh1ranGL5Tq03jytaA6zuQ8VkRlqC00hJ/iGvm1NHzi2PvL6hzOU87Sau4NhLF1VVRbpuLpSB5Wjy2TeELzzZefDDILfuu5B663zDfijhJp3anC/h0fp/6WWeQJGEYJom54EjH8+klM1U+hYjk3qagGs6rpzxF3qUPEjpOZpNLt3SfAzHadYrLJPtu1ZyL+QKgelVrfEzP9rfWSqW9u7hu95kxVFMkQKYFFf2yYqAmA+pfPvqvAewAr/Ij7+YuFWV20tPBIFuM5+0RdZxCXGh0dDHNF9kgUOa+ji+N+/u5y5EXt5PmetKLo6CbJK8JtG5QXFBaMyuuBnZ438ktj0Z6uwjbt87xT+UW985WPr6e+1dwj8ej35pb/3tKza25NfdP4db/X6Xm1tya+15u7Tdqbs2tue/l1vVRzf3B3H8Al8CIOxekCA8AAAAASUVORK5CYII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46" name="AutoShape 2" descr="To Homepage Private &amp; Business Clients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48" name="AutoShape 4" descr="To Homepage Private &amp; Business Clients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50" name="AutoShape 6" descr="Download Commerzbank Logo PNG and Vector (PDF, SVG, Ai, EPS) Free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7501047" y="3995404"/>
            <a:ext cx="4507813" cy="1325566"/>
          </a:xfrm>
          <a:prstGeom prst="rect">
            <a:avLst/>
          </a:prstGeom>
        </p:spPr>
        <p:txBody>
          <a:bodyPr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16" name="TextBox 1"/>
          <p:cNvSpPr txBox="1"/>
          <p:nvPr userDrawn="1"/>
        </p:nvSpPr>
        <p:spPr>
          <a:xfrm>
            <a:off x="534064" y="5943977"/>
            <a:ext cx="3702656" cy="646327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defRPr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Presented by Bismarck Rewane</a:t>
            </a:r>
            <a:b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January 11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, 202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4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 charset="0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sp>
        <p:nvSpPr>
          <p:cNvPr id="144386" name="AutoShape 2" descr="Welcome - Your One-Customer Bank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0363200" y="0"/>
            <a:ext cx="1828800" cy="1752600"/>
          </a:xfrm>
          <a:prstGeom prst="ellipse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9734550" y="876300"/>
            <a:ext cx="1828800" cy="1752600"/>
          </a:xfrm>
          <a:prstGeom prst="ellipse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9048750" y="0"/>
            <a:ext cx="1828800" cy="1752600"/>
          </a:xfrm>
          <a:prstGeom prst="ellipse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4391" name="Picture 7" descr="https://o.remove.bg/downloads/b99bab6f-66fc-4687-9525-f4570dbb3b20/image-removebg-preview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94227"/>
            <a:ext cx="960119" cy="363773"/>
          </a:xfrm>
          <a:prstGeom prst="rect">
            <a:avLst/>
          </a:prstGeom>
          <a:noFill/>
        </p:spPr>
      </p:pic>
      <p:pic>
        <p:nvPicPr>
          <p:cNvPr id="5" name="Picture 4" descr="A person and person looking at a graph&#10;&#10;Description automatically generated">
            <a:extLst>
              <a:ext uri="{FF2B5EF4-FFF2-40B4-BE49-F238E27FC236}">
                <a16:creationId xmlns:a16="http://schemas.microsoft.com/office/drawing/2014/main" id="{F0028E11-5DC5-81F6-505D-3295630CF9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46" y="267696"/>
            <a:ext cx="9498331" cy="63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04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OUTLINE"/>
          <p:cNvSpPr txBox="1"/>
          <p:nvPr/>
        </p:nvSpPr>
        <p:spPr>
          <a:xfrm>
            <a:off x="0" y="373748"/>
            <a:ext cx="4590415" cy="646327"/>
          </a:xfrm>
          <a:prstGeom prst="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18" tIns="45718" rIns="45718" bIns="45718" numCol="1" anchor="ctr">
            <a:spAutoFit/>
          </a:bodyPr>
          <a:lstStyle>
            <a:lvl1pPr algn="ctr">
              <a:defRPr sz="4000" b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sym typeface="Century Gothic" panose="020B0502020202020204"/>
              </a:rPr>
              <a:t>OUTLINE</a:t>
            </a:r>
          </a:p>
        </p:txBody>
      </p:sp>
      <p:sp>
        <p:nvSpPr>
          <p:cNvPr id="7" name="Oval 6"/>
          <p:cNvSpPr/>
          <p:nvPr userDrawn="1"/>
        </p:nvSpPr>
        <p:spPr>
          <a:xfrm>
            <a:off x="0" y="510540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1543050" y="510540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0363200" y="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9734550" y="87630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9048750" y="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628650" y="3981450"/>
            <a:ext cx="1828800" cy="1752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03" y="3663846"/>
            <a:ext cx="4385565" cy="2235016"/>
          </a:xfrm>
        </p:spPr>
        <p:txBody>
          <a:bodyPr anchor="t" anchorCtr="0">
            <a:normAutofit/>
          </a:bodyPr>
          <a:lstStyle>
            <a:lvl1pPr algn="l">
              <a:defRPr sz="5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9850" y="3667020"/>
            <a:ext cx="5564845" cy="223501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822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5_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792480" y="929640"/>
            <a:ext cx="5394960" cy="5135880"/>
          </a:xfrm>
          <a:prstGeom prst="ellipse">
            <a:avLst/>
          </a:prstGeom>
          <a:solidFill>
            <a:srgbClr val="00663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53D64-672B-01C3-BF89-742AB73EA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38449" y="918752"/>
            <a:ext cx="5394961" cy="539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3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1" y="869165"/>
            <a:ext cx="10248899" cy="514445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095828"/>
      </p:ext>
    </p:extLst>
  </p:cSld>
  <p:clrMapOvr>
    <a:masterClrMapping/>
  </p:clrMapOvr>
  <p:transition>
    <p:wedg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>
            <a:noAutofit/>
          </a:bodyPr>
          <a:lstStyle>
            <a:lvl1pPr>
              <a:defRPr sz="7100" cap="all" baseline="0">
                <a:latin typeface="Elephant" panose="02020904090505020303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52"/>
            <a:ext cx="7823200" cy="365125"/>
          </a:xfrm>
          <a:prstGeom prst="rect">
            <a:avLst/>
          </a:prstGeom>
        </p:spPr>
        <p:txBody>
          <a:bodyPr lIns="91394" tIns="45706" rIns="91394" bIns="45706"/>
          <a:lstStyle>
            <a:lvl1pPr algn="r" defTabSz="1624330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62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48B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  <a:prstGeom prst="rect">
            <a:avLst/>
          </a:prstGeom>
        </p:spPr>
        <p:txBody>
          <a:bodyPr lIns="91420" tIns="45718" rIns="91420" bIns="45718"/>
          <a:lstStyle>
            <a:lvl1pPr defTabSz="1218565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0A297-1549-4A17-A1A8-3CEAF53E45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48B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48BB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4" tIns="45718" rIns="91424" bIns="45718"/>
          <a:lstStyle>
            <a:defPPr>
              <a:defRPr lang="en-US"/>
            </a:defPPr>
            <a:lvl1pPr marL="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D2DF3-F149-4217-9D84-0B0785AC3CF3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63485"/>
      </p:ext>
    </p:extLst>
  </p:cSld>
  <p:clrMapOvr>
    <a:masterClrMapping/>
  </p:clrMapOvr>
  <p:transition>
    <p:wedg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39D0-4DF8-0148-927B-2D0FEAA7E6F2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16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2"/>
            <a:ext cx="10058400" cy="4929033"/>
          </a:xfrm>
          <a:prstGeom prst="rect">
            <a:avLst/>
          </a:prstGeom>
        </p:spPr>
        <p:txBody>
          <a:bodyPr/>
          <a:lstStyle>
            <a:lvl1pPr marL="838158" indent="-228589" algn="l" defTabSz="914354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532" indent="-228589" algn="l" defTabSz="914354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512" indent="-228589" algn="l" defTabSz="914354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082" indent="-228589" algn="l" defTabSz="914354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652" indent="-228589" algn="l" defTabSz="914354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2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54AD1-CB5E-4476-BAAF-2A251A94625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5977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96691" y="876382"/>
            <a:ext cx="10058400" cy="4929033"/>
          </a:xfrm>
          <a:prstGeom prst="rect">
            <a:avLst/>
          </a:prstGeom>
        </p:spPr>
        <p:txBody>
          <a:bodyPr/>
          <a:lstStyle>
            <a:lvl1pPr marL="8382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3716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7526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3622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971800" indent="-228600" algn="l" defTabSz="914400" rtl="0" eaLnBrk="1" latinLnBrk="0" hangingPunct="1">
              <a:lnSpc>
                <a:spcPct val="150000"/>
              </a:lnSpc>
              <a:buClr>
                <a:srgbClr val="000066"/>
              </a:buClr>
              <a:buSzPct val="100000"/>
              <a:buFont typeface="Wingdings" panose="05000000000000000000" pitchFamily="2" charset="2"/>
              <a:buChar char="ü"/>
              <a:defRPr lang="en-GB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96691" y="2"/>
            <a:ext cx="10515600" cy="780095"/>
          </a:xfrm>
        </p:spPr>
        <p:txBody>
          <a:bodyPr/>
          <a:lstStyle>
            <a:lvl1pPr>
              <a:defRPr lang="en-GB" sz="4000" b="1" kern="1200" dirty="0">
                <a:solidFill>
                  <a:schemeClr val="tx2"/>
                </a:solidFill>
                <a:latin typeface="Gabriola" panose="04040605051002020D02" pitchFamily="8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619" y="6501341"/>
            <a:ext cx="508836" cy="356659"/>
          </a:xfrm>
          <a:prstGeom prst="rect">
            <a:avLst/>
          </a:prstGeom>
        </p:spPr>
        <p:txBody>
          <a:bodyPr/>
          <a:lstStyle>
            <a:lvl1pPr>
              <a:defRPr sz="1335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54AD1-CB5E-4476-BAAF-2A251A94625F}" type="slidenum">
              <a:rPr kumimoji="0" lang="en-US" sz="133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270157"/>
      </p:ext>
    </p:extLst>
  </p:cSld>
  <p:clrMapOvr>
    <a:masterClrMapping/>
  </p:clrMapOvr>
  <p:transition>
    <p:wedge/>
  </p:transition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382569" y="2242"/>
            <a:ext cx="6806909" cy="6862481"/>
            <a:chOff x="5382569" y="2242"/>
            <a:chExt cx="6806909" cy="6862481"/>
          </a:xfrm>
          <a:solidFill>
            <a:srgbClr val="00663F"/>
          </a:solidFill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6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7925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8"/>
            <a:ext cx="4786878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43522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AC401A-4B84-E6A0-BB12-B1D7257BD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x-none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Century Gothic" panose="020B0502020202020204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563916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673100" y="634900"/>
            <a:ext cx="10846000" cy="3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3778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2A5F6-5449-2840-B48F-2AA85FE272A3}"/>
              </a:ext>
            </a:extLst>
          </p:cNvPr>
          <p:cNvSpPr/>
          <p:nvPr userDrawn="1"/>
        </p:nvSpPr>
        <p:spPr>
          <a:xfrm>
            <a:off x="0" y="0"/>
            <a:ext cx="35025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2B3A8339-6DA4-E549-AEA2-9512C53F064F}"/>
              </a:ext>
            </a:extLst>
          </p:cNvPr>
          <p:cNvSpPr/>
          <p:nvPr userDrawn="1"/>
        </p:nvSpPr>
        <p:spPr>
          <a:xfrm>
            <a:off x="3591475" y="5273069"/>
            <a:ext cx="1486666" cy="1486666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52EA775-82B0-BA48-8CA2-7A09D72EC958}"/>
              </a:ext>
            </a:extLst>
          </p:cNvPr>
          <p:cNvSpPr/>
          <p:nvPr userDrawn="1"/>
        </p:nvSpPr>
        <p:spPr>
          <a:xfrm>
            <a:off x="76559" y="597553"/>
            <a:ext cx="562863" cy="562863"/>
          </a:xfrm>
          <a:prstGeom prst="triangle">
            <a:avLst/>
          </a:prstGeom>
          <a:pattFill prst="lt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C6B50B5-10C1-4A40-9531-4F8DC16892F8}"/>
              </a:ext>
            </a:extLst>
          </p:cNvPr>
          <p:cNvSpPr/>
          <p:nvPr userDrawn="1"/>
        </p:nvSpPr>
        <p:spPr>
          <a:xfrm>
            <a:off x="357990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AF18EC0-3F9F-6449-A2B2-A792B70BE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44819" y="597553"/>
            <a:ext cx="6063915" cy="6063915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8357860-E91C-1745-A5D1-921689BF4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6994" y="1535397"/>
            <a:ext cx="4845068" cy="1858617"/>
          </a:xfrm>
        </p:spPr>
        <p:txBody>
          <a:bodyPr anchor="b">
            <a:normAutofit/>
          </a:bodyPr>
          <a:lstStyle>
            <a:lvl1pPr algn="l">
              <a:defRPr sz="480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94A3FA1-7F3F-2D41-ABE1-512FA9FC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996" y="3401899"/>
            <a:ext cx="4845066" cy="2107095"/>
          </a:xfrm>
        </p:spPr>
        <p:txBody>
          <a:bodyPr/>
          <a:lstStyle>
            <a:lvl1pPr marL="182880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38404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56692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74980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93268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5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52954"/>
            <a:ext cx="4812867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563" y="3152954"/>
            <a:ext cx="5294154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669" y="854538"/>
            <a:ext cx="4567608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1440" y="4429842"/>
            <a:ext cx="4567608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6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8A7DB8-FEA5-5A4A-85DF-FA1ADFB3EF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3721" y="-19458"/>
            <a:ext cx="7261837" cy="6877457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993491 w 8464509"/>
              <a:gd name="connsiteY6" fmla="*/ 19455 h 6858000"/>
              <a:gd name="connsiteX0" fmla="*/ 3993491 w 8464509"/>
              <a:gd name="connsiteY0" fmla="*/ 19455 h 6858000"/>
              <a:gd name="connsiteX1" fmla="*/ 3440072 w 8464509"/>
              <a:gd name="connsiteY1" fmla="*/ 37000 h 6858000"/>
              <a:gd name="connsiteX2" fmla="*/ 8464509 w 8464509"/>
              <a:gd name="connsiteY2" fmla="*/ 0 h 6858000"/>
              <a:gd name="connsiteX3" fmla="*/ 8464509 w 8464509"/>
              <a:gd name="connsiteY3" fmla="*/ 6858000 h 6858000"/>
              <a:gd name="connsiteX4" fmla="*/ 0 w 8464509"/>
              <a:gd name="connsiteY4" fmla="*/ 6858000 h 6858000"/>
              <a:gd name="connsiteX5" fmla="*/ 3993491 w 8464509"/>
              <a:gd name="connsiteY5" fmla="*/ 19455 h 6858000"/>
              <a:gd name="connsiteX0" fmla="*/ 3993491 w 8464509"/>
              <a:gd name="connsiteY0" fmla="*/ 19455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3993491 w 8464509"/>
              <a:gd name="connsiteY4" fmla="*/ 19455 h 6858000"/>
              <a:gd name="connsiteX0" fmla="*/ 4061557 w 8464509"/>
              <a:gd name="connsiteY0" fmla="*/ 0 h 6858001"/>
              <a:gd name="connsiteX1" fmla="*/ 8464509 w 8464509"/>
              <a:gd name="connsiteY1" fmla="*/ 1 h 6858001"/>
              <a:gd name="connsiteX2" fmla="*/ 8464509 w 8464509"/>
              <a:gd name="connsiteY2" fmla="*/ 6858001 h 6858001"/>
              <a:gd name="connsiteX3" fmla="*/ 0 w 8464509"/>
              <a:gd name="connsiteY3" fmla="*/ 6858001 h 6858001"/>
              <a:gd name="connsiteX4" fmla="*/ 4061557 w 8464509"/>
              <a:gd name="connsiteY4" fmla="*/ 0 h 6858001"/>
              <a:gd name="connsiteX0" fmla="*/ 5059852 w 8464509"/>
              <a:gd name="connsiteY0" fmla="*/ 19454 h 6858000"/>
              <a:gd name="connsiteX1" fmla="*/ 8464509 w 8464509"/>
              <a:gd name="connsiteY1" fmla="*/ 0 h 6858000"/>
              <a:gd name="connsiteX2" fmla="*/ 8464509 w 8464509"/>
              <a:gd name="connsiteY2" fmla="*/ 6858000 h 6858000"/>
              <a:gd name="connsiteX3" fmla="*/ 0 w 8464509"/>
              <a:gd name="connsiteY3" fmla="*/ 6858000 h 6858000"/>
              <a:gd name="connsiteX4" fmla="*/ 5059852 w 8464509"/>
              <a:gd name="connsiteY4" fmla="*/ 19454 h 6858000"/>
              <a:gd name="connsiteX0" fmla="*/ 4061557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61557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9457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4509"/>
              <a:gd name="connsiteY0" fmla="*/ 0 h 6877457"/>
              <a:gd name="connsiteX1" fmla="*/ 8464509 w 8464509"/>
              <a:gd name="connsiteY1" fmla="*/ 143986 h 6877457"/>
              <a:gd name="connsiteX2" fmla="*/ 8464509 w 8464509"/>
              <a:gd name="connsiteY2" fmla="*/ 6877457 h 6877457"/>
              <a:gd name="connsiteX3" fmla="*/ 0 w 8464509"/>
              <a:gd name="connsiteY3" fmla="*/ 6877457 h 6877457"/>
              <a:gd name="connsiteX4" fmla="*/ 4040810 w 8464509"/>
              <a:gd name="connsiteY4" fmla="*/ 0 h 6877457"/>
              <a:gd name="connsiteX0" fmla="*/ 4040810 w 8468658"/>
              <a:gd name="connsiteY0" fmla="*/ 0 h 6877457"/>
              <a:gd name="connsiteX1" fmla="*/ 8468658 w 8468658"/>
              <a:gd name="connsiteY1" fmla="*/ 12341 h 6877457"/>
              <a:gd name="connsiteX2" fmla="*/ 8464509 w 8468658"/>
              <a:gd name="connsiteY2" fmla="*/ 6877457 h 6877457"/>
              <a:gd name="connsiteX3" fmla="*/ 0 w 8468658"/>
              <a:gd name="connsiteY3" fmla="*/ 6877457 h 6877457"/>
              <a:gd name="connsiteX4" fmla="*/ 4040810 w 8468658"/>
              <a:gd name="connsiteY4" fmla="*/ 0 h 687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8658" h="6877457">
                <a:moveTo>
                  <a:pt x="4040810" y="0"/>
                </a:moveTo>
                <a:lnTo>
                  <a:pt x="8468658" y="12341"/>
                </a:lnTo>
                <a:lnTo>
                  <a:pt x="8464509" y="6877457"/>
                </a:lnTo>
                <a:lnTo>
                  <a:pt x="0" y="6877457"/>
                </a:lnTo>
                <a:lnTo>
                  <a:pt x="404081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6A021AF7-4044-A644-8DB8-495F263390D0}"/>
              </a:ext>
            </a:extLst>
          </p:cNvPr>
          <p:cNvSpPr/>
          <p:nvPr userDrawn="1"/>
        </p:nvSpPr>
        <p:spPr>
          <a:xfrm rot="10800000">
            <a:off x="4933721" y="267867"/>
            <a:ext cx="3031755" cy="3031755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D2DFDB14-A8D5-F944-A91C-960A5C2F22AF}"/>
              </a:ext>
            </a:extLst>
          </p:cNvPr>
          <p:cNvSpPr/>
          <p:nvPr userDrawn="1"/>
        </p:nvSpPr>
        <p:spPr>
          <a:xfrm>
            <a:off x="-22175" y="5596959"/>
            <a:ext cx="1261040" cy="1261040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17B7C303-8734-B141-AF0D-2945DA349FBD}"/>
              </a:ext>
            </a:extLst>
          </p:cNvPr>
          <p:cNvSpPr/>
          <p:nvPr userDrawn="1"/>
        </p:nvSpPr>
        <p:spPr>
          <a:xfrm>
            <a:off x="4414384" y="5795386"/>
            <a:ext cx="519337" cy="519337"/>
          </a:xfrm>
          <a:prstGeom prst="triangle">
            <a:avLst/>
          </a:prstGeom>
          <a:pattFill prst="wdUpDiag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67914AE0-93F2-8346-B885-5734D2B694B2}"/>
              </a:ext>
            </a:extLst>
          </p:cNvPr>
          <p:cNvSpPr/>
          <p:nvPr userDrawn="1"/>
        </p:nvSpPr>
        <p:spPr>
          <a:xfrm rot="5400000">
            <a:off x="-48606" y="3035784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470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FCAC17-2511-3D4F-A318-B241447A2C02}"/>
              </a:ext>
            </a:extLst>
          </p:cNvPr>
          <p:cNvSpPr/>
          <p:nvPr userDrawn="1"/>
        </p:nvSpPr>
        <p:spPr>
          <a:xfrm>
            <a:off x="413825" y="2941613"/>
            <a:ext cx="11364350" cy="3432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3F5538-7999-A74B-BCB7-A96C8DBC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4280546"/>
            <a:ext cx="10452848" cy="1791071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DE5056B4-56A3-6E40-92E1-FA33B5C8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/>
          <a:lstStyle/>
          <a:p>
            <a:fld id="{4BE1D723-8F53-4F53-90B0-1982A396982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A47DE6D7-793F-C846-8A00-3061847B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B4C61174-2D39-E640-8A16-DCE65554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13596EE0-A679-3B49-BA9A-D5C79B0C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3143154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3E931B03-E301-6D48-8377-B08DA6C95F0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249401AC-F116-8B4C-A1A0-CF88B63E549B}"/>
              </a:ext>
            </a:extLst>
          </p:cNvPr>
          <p:cNvSpPr/>
          <p:nvPr userDrawn="1"/>
        </p:nvSpPr>
        <p:spPr>
          <a:xfrm rot="5400000">
            <a:off x="-48606" y="333456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3226FF-244B-B540-ABAC-5C0E3DE310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824" y="483782"/>
            <a:ext cx="11365992" cy="2457856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53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329" y="2031121"/>
            <a:ext cx="4534616" cy="393315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4534616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rgbClr val="C5AE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D5DA7E-149B-BB4E-918D-C5FF23087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7491" y="0"/>
            <a:ext cx="8464509" cy="6858000"/>
          </a:xfrm>
          <a:custGeom>
            <a:avLst/>
            <a:gdLst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3440072 w 8464509"/>
              <a:gd name="connsiteY6" fmla="*/ 6839148 h 6858000"/>
              <a:gd name="connsiteX7" fmla="*/ 0 w 8464509"/>
              <a:gd name="connsiteY7" fmla="*/ 685800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3440072 w 8464509"/>
              <a:gd name="connsiteY5" fmla="*/ 6858000 h 6858000"/>
              <a:gd name="connsiteX6" fmla="*/ 0 w 8464509"/>
              <a:gd name="connsiteY6" fmla="*/ 6858000 h 6858000"/>
              <a:gd name="connsiteX7" fmla="*/ 3426278 w 8464509"/>
              <a:gd name="connsiteY7" fmla="*/ 0 h 6858000"/>
              <a:gd name="connsiteX0" fmla="*/ 3426278 w 8464509"/>
              <a:gd name="connsiteY0" fmla="*/ 0 h 6858000"/>
              <a:gd name="connsiteX1" fmla="*/ 3440072 w 8464509"/>
              <a:gd name="connsiteY1" fmla="*/ 37000 h 6858000"/>
              <a:gd name="connsiteX2" fmla="*/ 3440072 w 8464509"/>
              <a:gd name="connsiteY2" fmla="*/ 0 h 6858000"/>
              <a:gd name="connsiteX3" fmla="*/ 8464509 w 8464509"/>
              <a:gd name="connsiteY3" fmla="*/ 0 h 6858000"/>
              <a:gd name="connsiteX4" fmla="*/ 8464509 w 8464509"/>
              <a:gd name="connsiteY4" fmla="*/ 6858000 h 6858000"/>
              <a:gd name="connsiteX5" fmla="*/ 0 w 8464509"/>
              <a:gd name="connsiteY5" fmla="*/ 6858000 h 6858000"/>
              <a:gd name="connsiteX6" fmla="*/ 3426278 w 8464509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4509" h="6858000">
                <a:moveTo>
                  <a:pt x="3426278" y="0"/>
                </a:moveTo>
                <a:lnTo>
                  <a:pt x="3440072" y="37000"/>
                </a:lnTo>
                <a:lnTo>
                  <a:pt x="3440072" y="0"/>
                </a:lnTo>
                <a:lnTo>
                  <a:pt x="8464509" y="0"/>
                </a:lnTo>
                <a:lnTo>
                  <a:pt x="8464509" y="6858000"/>
                </a:lnTo>
                <a:lnTo>
                  <a:pt x="0" y="6858000"/>
                </a:lnTo>
                <a:lnTo>
                  <a:pt x="342627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BEBB0DCE-DD71-FF40-B471-A617514321E6}"/>
              </a:ext>
            </a:extLst>
          </p:cNvPr>
          <p:cNvSpPr/>
          <p:nvPr userDrawn="1"/>
        </p:nvSpPr>
        <p:spPr>
          <a:xfrm rot="10800000">
            <a:off x="5869115" y="4530"/>
            <a:ext cx="911753" cy="91175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481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329" y="2031121"/>
            <a:ext cx="10452848" cy="393315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1237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85CA99-382D-3E4B-9C4E-B250026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47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13F7CD6-7F0D-1C4F-AE97-8E76514E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2031121"/>
            <a:ext cx="10452848" cy="393315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8691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66979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85267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035558" indent="-28575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676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418687-D621-0443-9593-F546524940B3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6FFCA020-4282-7D4F-AD59-3DEA5E91ADAB}"/>
              </a:ext>
            </a:extLst>
          </p:cNvPr>
          <p:cNvSpPr/>
          <p:nvPr userDrawn="1"/>
        </p:nvSpPr>
        <p:spPr>
          <a:xfrm>
            <a:off x="10459099" y="5309445"/>
            <a:ext cx="1465933" cy="1465933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53A8DFA-7BAB-7F45-AC35-E4D26BDBC78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FC3934F6-C727-0048-AD31-76E16E77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893729"/>
            <a:ext cx="10452849" cy="910492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447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98B14A3-A5A4-2F4A-95D8-651E4818BB24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FA21A50F-6662-5046-B75A-1261DC14ABFA}"/>
              </a:ext>
            </a:extLst>
          </p:cNvPr>
          <p:cNvSpPr/>
          <p:nvPr userDrawn="1"/>
        </p:nvSpPr>
        <p:spPr>
          <a:xfrm rot="5400000">
            <a:off x="-48606" y="108513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DC47F2-EE1F-4644-989A-72996AC94A96}"/>
              </a:ext>
            </a:extLst>
          </p:cNvPr>
          <p:cNvGrpSpPr/>
          <p:nvPr userDrawn="1"/>
        </p:nvGrpSpPr>
        <p:grpSpPr>
          <a:xfrm>
            <a:off x="401408" y="1983214"/>
            <a:ext cx="5127171" cy="979022"/>
            <a:chOff x="417597" y="1992086"/>
            <a:chExt cx="5127171" cy="9790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6ED203-5311-5B45-870D-8D058E718B91}"/>
                </a:ext>
              </a:extLst>
            </p:cNvPr>
            <p:cNvSpPr/>
            <p:nvPr/>
          </p:nvSpPr>
          <p:spPr>
            <a:xfrm>
              <a:off x="417597" y="1992086"/>
              <a:ext cx="5127171" cy="704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DE2C0F56-426C-5F4D-AAFD-DF53CA60DB1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21824" y="2696788"/>
              <a:ext cx="318212" cy="2743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125" y="1984781"/>
            <a:ext cx="4639736" cy="703135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125" y="3154858"/>
            <a:ext cx="4639736" cy="2870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C9B82D-42A0-2549-AF1A-BB955578D14E}"/>
              </a:ext>
            </a:extLst>
          </p:cNvPr>
          <p:cNvGrpSpPr/>
          <p:nvPr userDrawn="1"/>
        </p:nvGrpSpPr>
        <p:grpSpPr>
          <a:xfrm>
            <a:off x="6663674" y="1983214"/>
            <a:ext cx="5127171" cy="979022"/>
            <a:chOff x="417597" y="1992086"/>
            <a:chExt cx="5127171" cy="9790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986011-7709-A448-BC93-37507571BAF8}"/>
                </a:ext>
              </a:extLst>
            </p:cNvPr>
            <p:cNvSpPr/>
            <p:nvPr/>
          </p:nvSpPr>
          <p:spPr>
            <a:xfrm>
              <a:off x="417597" y="1992086"/>
              <a:ext cx="5127171" cy="704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97EFE62B-D2C4-6147-8593-BDB17D7FB78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822076" y="2696788"/>
              <a:ext cx="318212" cy="2743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343E295-0EB5-2B45-8B07-FB33A0D549D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07391" y="1984781"/>
            <a:ext cx="4639736" cy="703135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6411A82-4B2C-2345-940D-003FAE95661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907391" y="3154858"/>
            <a:ext cx="4639736" cy="2870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1638DF-1560-0147-9FCE-648610243627}"/>
              </a:ext>
            </a:extLst>
          </p:cNvPr>
          <p:cNvCxnSpPr/>
          <p:nvPr userDrawn="1"/>
        </p:nvCxnSpPr>
        <p:spPr>
          <a:xfrm>
            <a:off x="6096000" y="2055833"/>
            <a:ext cx="0" cy="38132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9">
            <a:extLst>
              <a:ext uri="{FF2B5EF4-FFF2-40B4-BE49-F238E27FC236}">
                <a16:creationId xmlns:a16="http://schemas.microsoft.com/office/drawing/2014/main" id="{6500C466-2C7C-0F41-ADF8-F36158F8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30" y="893729"/>
            <a:ext cx="10205573" cy="910492"/>
          </a:xfrm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361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5791F-3F71-BF44-BA4E-0B7D386184DC}"/>
              </a:ext>
            </a:extLst>
          </p:cNvPr>
          <p:cNvSpPr/>
          <p:nvPr userDrawn="1"/>
        </p:nvSpPr>
        <p:spPr>
          <a:xfrm>
            <a:off x="0" y="467833"/>
            <a:ext cx="11729822" cy="5890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9AE2E01-52D8-994A-80AC-622260011952}"/>
              </a:ext>
            </a:extLst>
          </p:cNvPr>
          <p:cNvSpPr/>
          <p:nvPr userDrawn="1"/>
        </p:nvSpPr>
        <p:spPr>
          <a:xfrm>
            <a:off x="1915754" y="3684257"/>
            <a:ext cx="3112470" cy="3112470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8F16C36-FC88-9044-8303-4AAB2C148BA5}"/>
              </a:ext>
            </a:extLst>
          </p:cNvPr>
          <p:cNvSpPr/>
          <p:nvPr userDrawn="1"/>
        </p:nvSpPr>
        <p:spPr>
          <a:xfrm>
            <a:off x="4668946" y="522786"/>
            <a:ext cx="718556" cy="718556"/>
          </a:xfrm>
          <a:prstGeom prst="triangle">
            <a:avLst/>
          </a:prstGeom>
          <a:pattFill prst="dkHorz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A0D001-BFE9-164E-A088-53FE53ABF5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123378" cy="6864485"/>
          </a:xfrm>
          <a:custGeom>
            <a:avLst/>
            <a:gdLst>
              <a:gd name="connsiteX0" fmla="*/ 1602021 w 6096000"/>
              <a:gd name="connsiteY0" fmla="*/ 0 h 6858000"/>
              <a:gd name="connsiteX1" fmla="*/ 6096000 w 6096000"/>
              <a:gd name="connsiteY1" fmla="*/ 0 h 6858000"/>
              <a:gd name="connsiteX2" fmla="*/ 1612869 w 6096000"/>
              <a:gd name="connsiteY2" fmla="*/ 6841445 h 6858000"/>
              <a:gd name="connsiteX3" fmla="*/ 161286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6" fmla="*/ 1602021 w 6096000"/>
              <a:gd name="connsiteY6" fmla="*/ 0 h 6858000"/>
              <a:gd name="connsiteX0" fmla="*/ 1602021 w 6096000"/>
              <a:gd name="connsiteY0" fmla="*/ 0 h 6858000"/>
              <a:gd name="connsiteX1" fmla="*/ 6096000 w 6096000"/>
              <a:gd name="connsiteY1" fmla="*/ 0 h 6858000"/>
              <a:gd name="connsiteX2" fmla="*/ 2014112 w 6096000"/>
              <a:gd name="connsiteY2" fmla="*/ 6857657 h 6858000"/>
              <a:gd name="connsiteX3" fmla="*/ 161286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6" fmla="*/ 1602021 w 6096000"/>
              <a:gd name="connsiteY6" fmla="*/ 0 h 6858000"/>
              <a:gd name="connsiteX0" fmla="*/ 1602021 w 6096000"/>
              <a:gd name="connsiteY0" fmla="*/ 0 h 6864485"/>
              <a:gd name="connsiteX1" fmla="*/ 6096000 w 6096000"/>
              <a:gd name="connsiteY1" fmla="*/ 0 h 6864485"/>
              <a:gd name="connsiteX2" fmla="*/ 2014112 w 6096000"/>
              <a:gd name="connsiteY2" fmla="*/ 6857657 h 6864485"/>
              <a:gd name="connsiteX3" fmla="*/ 2033403 w 6096000"/>
              <a:gd name="connsiteY3" fmla="*/ 6864485 h 6864485"/>
              <a:gd name="connsiteX4" fmla="*/ 0 w 6096000"/>
              <a:gd name="connsiteY4" fmla="*/ 6858000 h 6864485"/>
              <a:gd name="connsiteX5" fmla="*/ 0 w 6096000"/>
              <a:gd name="connsiteY5" fmla="*/ 0 h 6864485"/>
              <a:gd name="connsiteX6" fmla="*/ 1602021 w 6096000"/>
              <a:gd name="connsiteY6" fmla="*/ 0 h 6864485"/>
              <a:gd name="connsiteX0" fmla="*/ 1602021 w 6096000"/>
              <a:gd name="connsiteY0" fmla="*/ 0 h 6864485"/>
              <a:gd name="connsiteX1" fmla="*/ 6096000 w 6096000"/>
              <a:gd name="connsiteY1" fmla="*/ 0 h 6864485"/>
              <a:gd name="connsiteX2" fmla="*/ 2014112 w 6096000"/>
              <a:gd name="connsiteY2" fmla="*/ 6857657 h 6864485"/>
              <a:gd name="connsiteX3" fmla="*/ 2002538 w 6096000"/>
              <a:gd name="connsiteY3" fmla="*/ 6864485 h 6864485"/>
              <a:gd name="connsiteX4" fmla="*/ 0 w 6096000"/>
              <a:gd name="connsiteY4" fmla="*/ 6858000 h 6864485"/>
              <a:gd name="connsiteX5" fmla="*/ 0 w 6096000"/>
              <a:gd name="connsiteY5" fmla="*/ 0 h 6864485"/>
              <a:gd name="connsiteX6" fmla="*/ 1602021 w 6096000"/>
              <a:gd name="connsiteY6" fmla="*/ 0 h 686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4485">
                <a:moveTo>
                  <a:pt x="1602021" y="0"/>
                </a:moveTo>
                <a:lnTo>
                  <a:pt x="6096000" y="0"/>
                </a:lnTo>
                <a:lnTo>
                  <a:pt x="2014112" y="6857657"/>
                </a:lnTo>
                <a:lnTo>
                  <a:pt x="2002538" y="6864485"/>
                </a:lnTo>
                <a:lnTo>
                  <a:pt x="0" y="6858000"/>
                </a:lnTo>
                <a:lnTo>
                  <a:pt x="0" y="0"/>
                </a:lnTo>
                <a:lnTo>
                  <a:pt x="160202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0C3D4C-012F-184D-B7D5-E89B7B9A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6410" y="2679259"/>
            <a:ext cx="2988860" cy="1395208"/>
          </a:xfrm>
        </p:spPr>
        <p:txBody>
          <a:bodyPr lIns="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6862ED-2F5E-FE49-AB49-49CEC0EA33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8426" y="793580"/>
            <a:ext cx="3304279" cy="5270839"/>
          </a:xfrm>
        </p:spPr>
        <p:txBody>
          <a:bodyPr lIns="0" anchor="ctr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spc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3pPr>
            <a:lvl4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2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853783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2A5F6-5449-2840-B48F-2AA85FE272A3}"/>
              </a:ext>
            </a:extLst>
          </p:cNvPr>
          <p:cNvSpPr/>
          <p:nvPr userDrawn="1"/>
        </p:nvSpPr>
        <p:spPr>
          <a:xfrm>
            <a:off x="0" y="0"/>
            <a:ext cx="35025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2B3A8339-6DA4-E549-AEA2-9512C53F064F}"/>
              </a:ext>
            </a:extLst>
          </p:cNvPr>
          <p:cNvSpPr/>
          <p:nvPr userDrawn="1"/>
        </p:nvSpPr>
        <p:spPr>
          <a:xfrm>
            <a:off x="3591475" y="5273069"/>
            <a:ext cx="1486666" cy="1486666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52EA775-82B0-BA48-8CA2-7A09D72EC958}"/>
              </a:ext>
            </a:extLst>
          </p:cNvPr>
          <p:cNvSpPr/>
          <p:nvPr userDrawn="1"/>
        </p:nvSpPr>
        <p:spPr>
          <a:xfrm>
            <a:off x="76559" y="597553"/>
            <a:ext cx="562863" cy="562863"/>
          </a:xfrm>
          <a:prstGeom prst="triangle">
            <a:avLst/>
          </a:prstGeom>
          <a:pattFill prst="ltVert">
            <a:fgClr>
              <a:schemeClr val="accent1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C6B50B5-10C1-4A40-9531-4F8DC16892F8}"/>
              </a:ext>
            </a:extLst>
          </p:cNvPr>
          <p:cNvSpPr/>
          <p:nvPr userDrawn="1"/>
        </p:nvSpPr>
        <p:spPr>
          <a:xfrm>
            <a:off x="357990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AF18EC0-3F9F-6449-A2B2-A792B70BE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44819" y="597553"/>
            <a:ext cx="6063915" cy="6063915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8357860-E91C-1745-A5D1-921689BF4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6994" y="1535397"/>
            <a:ext cx="4845068" cy="1858617"/>
          </a:xfrm>
        </p:spPr>
        <p:txBody>
          <a:bodyPr anchor="b">
            <a:normAutofit/>
          </a:bodyPr>
          <a:lstStyle>
            <a:lvl1pPr algn="l">
              <a:defRPr sz="480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94A3FA1-7F3F-2D41-ABE1-512FA9FC4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996" y="3401899"/>
            <a:ext cx="4845066" cy="2107095"/>
          </a:xfrm>
        </p:spPr>
        <p:txBody>
          <a:bodyPr/>
          <a:lstStyle>
            <a:lvl1pPr marL="182880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 marL="38404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56692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3pPr>
            <a:lvl4pPr marL="74980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932688" indent="-182880" algn="l">
              <a:buClr>
                <a:srgbClr val="C5AE76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9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87458"/>
            <a:ext cx="3205396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3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8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rrow 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D4881A-F72E-2D4F-BC41-5D2839D87000}"/>
              </a:ext>
            </a:extLst>
          </p:cNvPr>
          <p:cNvSpPr/>
          <p:nvPr userDrawn="1"/>
        </p:nvSpPr>
        <p:spPr>
          <a:xfrm>
            <a:off x="4997302" y="0"/>
            <a:ext cx="7194698" cy="6879265"/>
          </a:xfrm>
          <a:custGeom>
            <a:avLst/>
            <a:gdLst>
              <a:gd name="connsiteX0" fmla="*/ 0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0 w 5004391"/>
              <a:gd name="connsiteY4" fmla="*/ 0 h 6858000"/>
              <a:gd name="connsiteX0" fmla="*/ 1424763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424763 w 5004391"/>
              <a:gd name="connsiteY4" fmla="*/ 0 h 6858000"/>
              <a:gd name="connsiteX0" fmla="*/ 1275907 w 5004391"/>
              <a:gd name="connsiteY0" fmla="*/ 21265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275907 w 5004391"/>
              <a:gd name="connsiteY4" fmla="*/ 21265 h 6858000"/>
              <a:gd name="connsiteX0" fmla="*/ 3466214 w 7194698"/>
              <a:gd name="connsiteY0" fmla="*/ 21265 h 6879265"/>
              <a:gd name="connsiteX1" fmla="*/ 7194698 w 7194698"/>
              <a:gd name="connsiteY1" fmla="*/ 0 h 6879265"/>
              <a:gd name="connsiteX2" fmla="*/ 7194698 w 7194698"/>
              <a:gd name="connsiteY2" fmla="*/ 6858000 h 6879265"/>
              <a:gd name="connsiteX3" fmla="*/ 0 w 7194698"/>
              <a:gd name="connsiteY3" fmla="*/ 6879265 h 6879265"/>
              <a:gd name="connsiteX4" fmla="*/ 3466214 w 7194698"/>
              <a:gd name="connsiteY4" fmla="*/ 21265 h 687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4698" h="6879265">
                <a:moveTo>
                  <a:pt x="3466214" y="21265"/>
                </a:moveTo>
                <a:lnTo>
                  <a:pt x="7194698" y="0"/>
                </a:lnTo>
                <a:lnTo>
                  <a:pt x="7194698" y="6858000"/>
                </a:lnTo>
                <a:lnTo>
                  <a:pt x="0" y="6879265"/>
                </a:lnTo>
                <a:lnTo>
                  <a:pt x="3466214" y="212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214CA4B6-21BC-234A-9FAD-E362D7F194C4}"/>
              </a:ext>
            </a:extLst>
          </p:cNvPr>
          <p:cNvSpPr/>
          <p:nvPr userDrawn="1"/>
        </p:nvSpPr>
        <p:spPr>
          <a:xfrm>
            <a:off x="2571311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815F04B4-E3C0-0845-8DEC-98C63E21B466}"/>
              </a:ext>
            </a:extLst>
          </p:cNvPr>
          <p:cNvSpPr/>
          <p:nvPr userDrawn="1"/>
        </p:nvSpPr>
        <p:spPr>
          <a:xfrm rot="10800000">
            <a:off x="2277396" y="3814571"/>
            <a:ext cx="1360968" cy="1360968"/>
          </a:xfrm>
          <a:prstGeom prst="triangle">
            <a:avLst/>
          </a:prstGeom>
          <a:pattFill prst="dk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50A90A-EBB3-314C-9D98-A4220E2739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569281" y="330912"/>
            <a:ext cx="6217440" cy="6217440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001923-8460-C64B-A54B-3221B8A6B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8108" y="1957888"/>
            <a:ext cx="3815484" cy="1858617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64A275-2629-244A-A66F-FC140850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110" y="3824390"/>
            <a:ext cx="3815482" cy="2107095"/>
          </a:xfrm>
        </p:spPr>
        <p:txBody>
          <a:bodyPr/>
          <a:lstStyle>
            <a:lvl1pPr marL="182880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1pPr>
            <a:lvl2pPr marL="38404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56692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74980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932688" indent="-182880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520102B5-5695-C743-B30E-C92897B48D89}"/>
              </a:ext>
            </a:extLst>
          </p:cNvPr>
          <p:cNvSpPr/>
          <p:nvPr userDrawn="1"/>
        </p:nvSpPr>
        <p:spPr>
          <a:xfrm rot="16200000">
            <a:off x="11604063" y="316289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231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Narrow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D84E6-6DEA-1D4E-92C3-A360785A027B}"/>
              </a:ext>
            </a:extLst>
          </p:cNvPr>
          <p:cNvSpPr/>
          <p:nvPr userDrawn="1"/>
        </p:nvSpPr>
        <p:spPr>
          <a:xfrm>
            <a:off x="0" y="1730829"/>
            <a:ext cx="8229600" cy="3477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C28500E9-800B-C94A-B6F9-F73D37B2D301}"/>
              </a:ext>
            </a:extLst>
          </p:cNvPr>
          <p:cNvSpPr/>
          <p:nvPr userDrawn="1"/>
        </p:nvSpPr>
        <p:spPr>
          <a:xfrm rot="10800000">
            <a:off x="8749091" y="0"/>
            <a:ext cx="3442907" cy="3112470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EAD70A4-7AF0-7E4D-ABBC-34DD61D7B01E}"/>
              </a:ext>
            </a:extLst>
          </p:cNvPr>
          <p:cNvSpPr/>
          <p:nvPr userDrawn="1"/>
        </p:nvSpPr>
        <p:spPr>
          <a:xfrm rot="10800000">
            <a:off x="3727215" y="5551712"/>
            <a:ext cx="1424687" cy="1306288"/>
          </a:xfrm>
          <a:prstGeom prst="triangle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14C43A8B-650C-3B4B-9F8C-592CE9F2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25" y="2464270"/>
            <a:ext cx="5227376" cy="7277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45C704-9538-984E-8D14-D6AEC9A4C4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8623" y="3265903"/>
            <a:ext cx="5227377" cy="1642386"/>
          </a:xfrm>
        </p:spPr>
        <p:txBody>
          <a:bodyPr lIns="91440" rIns="91440" anchor="t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47B5AD0-4AD4-9843-9C08-DEF894490A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593262" y="0"/>
            <a:ext cx="7598736" cy="685800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8795BE2D-99B1-FE49-84B1-C41E44A8AC0B}"/>
              </a:ext>
            </a:extLst>
          </p:cNvPr>
          <p:cNvSpPr/>
          <p:nvPr userDrawn="1"/>
        </p:nvSpPr>
        <p:spPr>
          <a:xfrm rot="5400000">
            <a:off x="-48606" y="252453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3184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 and Autho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F14FD9-9995-BE48-8C0E-B1454B9F23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6012" y="0"/>
            <a:ext cx="7598735" cy="6858000"/>
          </a:xfrm>
          <a:custGeom>
            <a:avLst/>
            <a:gdLst>
              <a:gd name="connsiteX0" fmla="*/ 0 w 7598735"/>
              <a:gd name="connsiteY0" fmla="*/ 0 h 6858000"/>
              <a:gd name="connsiteX1" fmla="*/ 7598735 w 7598735"/>
              <a:gd name="connsiteY1" fmla="*/ 0 h 6858000"/>
              <a:gd name="connsiteX2" fmla="*/ 7598735 w 7598735"/>
              <a:gd name="connsiteY2" fmla="*/ 6858000 h 6858000"/>
              <a:gd name="connsiteX3" fmla="*/ 0 w 7598735"/>
              <a:gd name="connsiteY3" fmla="*/ 6858000 h 6858000"/>
              <a:gd name="connsiteX4" fmla="*/ 0 w 7598735"/>
              <a:gd name="connsiteY4" fmla="*/ 6378840 h 6858000"/>
              <a:gd name="connsiteX5" fmla="*/ 140333 w 7598735"/>
              <a:gd name="connsiteY5" fmla="*/ 6379536 h 6858000"/>
              <a:gd name="connsiteX6" fmla="*/ 3074919 w 7598735"/>
              <a:gd name="connsiteY6" fmla="*/ 489098 h 6858000"/>
              <a:gd name="connsiteX7" fmla="*/ 0 w 7598735"/>
              <a:gd name="connsiteY7" fmla="*/ 480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8735" h="6858000">
                <a:moveTo>
                  <a:pt x="0" y="0"/>
                </a:moveTo>
                <a:lnTo>
                  <a:pt x="7598735" y="0"/>
                </a:lnTo>
                <a:lnTo>
                  <a:pt x="7598735" y="6858000"/>
                </a:lnTo>
                <a:lnTo>
                  <a:pt x="0" y="6858000"/>
                </a:lnTo>
                <a:lnTo>
                  <a:pt x="0" y="6378840"/>
                </a:lnTo>
                <a:lnTo>
                  <a:pt x="140333" y="6379536"/>
                </a:lnTo>
                <a:lnTo>
                  <a:pt x="3074919" y="489098"/>
                </a:lnTo>
                <a:lnTo>
                  <a:pt x="0" y="48004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FAE6FFB-F37C-7040-87B6-654B2F44CE7A}"/>
              </a:ext>
            </a:extLst>
          </p:cNvPr>
          <p:cNvSpPr/>
          <p:nvPr userDrawn="1"/>
        </p:nvSpPr>
        <p:spPr>
          <a:xfrm>
            <a:off x="413825" y="463261"/>
            <a:ext cx="7347125" cy="5911703"/>
          </a:xfrm>
          <a:custGeom>
            <a:avLst/>
            <a:gdLst>
              <a:gd name="connsiteX0" fmla="*/ 125507 w 7347125"/>
              <a:gd name="connsiteY0" fmla="*/ 0 h 5911703"/>
              <a:gd name="connsiteX1" fmla="*/ 7347125 w 7347125"/>
              <a:gd name="connsiteY1" fmla="*/ 21265 h 5911703"/>
              <a:gd name="connsiteX2" fmla="*/ 4412539 w 7347125"/>
              <a:gd name="connsiteY2" fmla="*/ 5911703 h 5911703"/>
              <a:gd name="connsiteX3" fmla="*/ 1007798 w 7347125"/>
              <a:gd name="connsiteY3" fmla="*/ 5894815 h 5911703"/>
              <a:gd name="connsiteX4" fmla="*/ 1007798 w 7347125"/>
              <a:gd name="connsiteY4" fmla="*/ 5901070 h 5911703"/>
              <a:gd name="connsiteX5" fmla="*/ 0 w 7347125"/>
              <a:gd name="connsiteY5" fmla="*/ 5901070 h 5911703"/>
              <a:gd name="connsiteX6" fmla="*/ 0 w 7347125"/>
              <a:gd name="connsiteY6" fmla="*/ 10632 h 5911703"/>
              <a:gd name="connsiteX7" fmla="*/ 125507 w 7347125"/>
              <a:gd name="connsiteY7" fmla="*/ 10632 h 591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7125" h="5911703">
                <a:moveTo>
                  <a:pt x="125507" y="0"/>
                </a:moveTo>
                <a:lnTo>
                  <a:pt x="7347125" y="21265"/>
                </a:lnTo>
                <a:lnTo>
                  <a:pt x="4412539" y="5911703"/>
                </a:lnTo>
                <a:lnTo>
                  <a:pt x="1007798" y="5894815"/>
                </a:lnTo>
                <a:lnTo>
                  <a:pt x="1007798" y="5901070"/>
                </a:lnTo>
                <a:lnTo>
                  <a:pt x="0" y="5901070"/>
                </a:lnTo>
                <a:lnTo>
                  <a:pt x="0" y="10632"/>
                </a:lnTo>
                <a:lnTo>
                  <a:pt x="125507" y="10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B73D1-1AA1-4E44-A7DA-8C00D8E10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1" y="1609159"/>
            <a:ext cx="4253334" cy="3639682"/>
          </a:xfrm>
        </p:spPr>
        <p:txBody>
          <a:bodyPr anchor="t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Goes Here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611FC0D0-E6E4-7645-B0C7-97FB2012039D}"/>
              </a:ext>
            </a:extLst>
          </p:cNvPr>
          <p:cNvSpPr/>
          <p:nvPr userDrawn="1"/>
        </p:nvSpPr>
        <p:spPr>
          <a:xfrm rot="5400000">
            <a:off x="-48606" y="1669422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24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F11B56-403C-AA43-BA54-5CD9A60BDDC5}"/>
              </a:ext>
            </a:extLst>
          </p:cNvPr>
          <p:cNvGrpSpPr/>
          <p:nvPr userDrawn="1"/>
        </p:nvGrpSpPr>
        <p:grpSpPr>
          <a:xfrm>
            <a:off x="0" y="-4353"/>
            <a:ext cx="6884691" cy="6862353"/>
            <a:chOff x="0" y="-4353"/>
            <a:chExt cx="6884691" cy="686235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8BAD61D-F455-9240-A0C6-DE4F40E47C29}"/>
                </a:ext>
              </a:extLst>
            </p:cNvPr>
            <p:cNvSpPr/>
            <p:nvPr userDrawn="1"/>
          </p:nvSpPr>
          <p:spPr>
            <a:xfrm>
              <a:off x="0" y="-4353"/>
              <a:ext cx="6884691" cy="6862353"/>
            </a:xfrm>
            <a:custGeom>
              <a:avLst/>
              <a:gdLst>
                <a:gd name="connsiteX0" fmla="*/ 0 w 6838726"/>
                <a:gd name="connsiteY0" fmla="*/ 0 h 6853468"/>
                <a:gd name="connsiteX1" fmla="*/ 6838726 w 6838726"/>
                <a:gd name="connsiteY1" fmla="*/ 20138 h 6853468"/>
                <a:gd name="connsiteX2" fmla="*/ 3434396 w 6838726"/>
                <a:gd name="connsiteY2" fmla="*/ 6853468 h 6853468"/>
                <a:gd name="connsiteX3" fmla="*/ 0 w 6838726"/>
                <a:gd name="connsiteY3" fmla="*/ 6836433 h 6853468"/>
                <a:gd name="connsiteX4" fmla="*/ 0 w 6838726"/>
                <a:gd name="connsiteY4" fmla="*/ 0 h 6853468"/>
                <a:gd name="connsiteX0" fmla="*/ 15156 w 6853882"/>
                <a:gd name="connsiteY0" fmla="*/ 0 h 6861693"/>
                <a:gd name="connsiteX1" fmla="*/ 6853882 w 6853882"/>
                <a:gd name="connsiteY1" fmla="*/ 20138 h 6861693"/>
                <a:gd name="connsiteX2" fmla="*/ 3449552 w 6853882"/>
                <a:gd name="connsiteY2" fmla="*/ 6853468 h 6861693"/>
                <a:gd name="connsiteX3" fmla="*/ 0 w 6853882"/>
                <a:gd name="connsiteY3" fmla="*/ 6861693 h 6861693"/>
                <a:gd name="connsiteX4" fmla="*/ 15156 w 6853882"/>
                <a:gd name="connsiteY4" fmla="*/ 0 h 6861693"/>
                <a:gd name="connsiteX0" fmla="*/ 15156 w 6853882"/>
                <a:gd name="connsiteY0" fmla="*/ 0 h 6863572"/>
                <a:gd name="connsiteX1" fmla="*/ 6853882 w 6853882"/>
                <a:gd name="connsiteY1" fmla="*/ 20138 h 6863572"/>
                <a:gd name="connsiteX2" fmla="*/ 3444500 w 6853882"/>
                <a:gd name="connsiteY2" fmla="*/ 6863572 h 6863572"/>
                <a:gd name="connsiteX3" fmla="*/ 0 w 6853882"/>
                <a:gd name="connsiteY3" fmla="*/ 6861693 h 6863572"/>
                <a:gd name="connsiteX4" fmla="*/ 15156 w 6853882"/>
                <a:gd name="connsiteY4" fmla="*/ 0 h 6863572"/>
                <a:gd name="connsiteX0" fmla="*/ 0 w 6866861"/>
                <a:gd name="connsiteY0" fmla="*/ 0 h 6856528"/>
                <a:gd name="connsiteX1" fmla="*/ 6866861 w 6866861"/>
                <a:gd name="connsiteY1" fmla="*/ 13094 h 6856528"/>
                <a:gd name="connsiteX2" fmla="*/ 3457479 w 6866861"/>
                <a:gd name="connsiteY2" fmla="*/ 6856528 h 6856528"/>
                <a:gd name="connsiteX3" fmla="*/ 12979 w 6866861"/>
                <a:gd name="connsiteY3" fmla="*/ 6854649 h 6856528"/>
                <a:gd name="connsiteX4" fmla="*/ 0 w 6866861"/>
                <a:gd name="connsiteY4" fmla="*/ 0 h 6856528"/>
                <a:gd name="connsiteX0" fmla="*/ 0 w 6893137"/>
                <a:gd name="connsiteY0" fmla="*/ 7922 h 6864450"/>
                <a:gd name="connsiteX1" fmla="*/ 6893137 w 6893137"/>
                <a:gd name="connsiteY1" fmla="*/ 0 h 6864450"/>
                <a:gd name="connsiteX2" fmla="*/ 3457479 w 6893137"/>
                <a:gd name="connsiteY2" fmla="*/ 6864450 h 6864450"/>
                <a:gd name="connsiteX3" fmla="*/ 12979 w 6893137"/>
                <a:gd name="connsiteY3" fmla="*/ 6862571 h 6864450"/>
                <a:gd name="connsiteX4" fmla="*/ 0 w 6893137"/>
                <a:gd name="connsiteY4" fmla="*/ 7922 h 6864450"/>
                <a:gd name="connsiteX0" fmla="*/ 0 w 6897755"/>
                <a:gd name="connsiteY0" fmla="*/ 0 h 6870380"/>
                <a:gd name="connsiteX1" fmla="*/ 6897755 w 6897755"/>
                <a:gd name="connsiteY1" fmla="*/ 5930 h 6870380"/>
                <a:gd name="connsiteX2" fmla="*/ 3462097 w 6897755"/>
                <a:gd name="connsiteY2" fmla="*/ 6870380 h 6870380"/>
                <a:gd name="connsiteX3" fmla="*/ 17597 w 6897755"/>
                <a:gd name="connsiteY3" fmla="*/ 6868501 h 6870380"/>
                <a:gd name="connsiteX4" fmla="*/ 0 w 6897755"/>
                <a:gd name="connsiteY4" fmla="*/ 0 h 6870380"/>
                <a:gd name="connsiteX0" fmla="*/ 9234 w 6880863"/>
                <a:gd name="connsiteY0" fmla="*/ 0 h 6866017"/>
                <a:gd name="connsiteX1" fmla="*/ 6880863 w 6880863"/>
                <a:gd name="connsiteY1" fmla="*/ 1567 h 6866017"/>
                <a:gd name="connsiteX2" fmla="*/ 3445205 w 6880863"/>
                <a:gd name="connsiteY2" fmla="*/ 6866017 h 6866017"/>
                <a:gd name="connsiteX3" fmla="*/ 705 w 6880863"/>
                <a:gd name="connsiteY3" fmla="*/ 6864138 h 6866017"/>
                <a:gd name="connsiteX4" fmla="*/ 9234 w 6880863"/>
                <a:gd name="connsiteY4" fmla="*/ 0 h 6866017"/>
                <a:gd name="connsiteX0" fmla="*/ 0 w 6884692"/>
                <a:gd name="connsiteY0" fmla="*/ 0 h 6883465"/>
                <a:gd name="connsiteX1" fmla="*/ 6884692 w 6884692"/>
                <a:gd name="connsiteY1" fmla="*/ 19015 h 6883465"/>
                <a:gd name="connsiteX2" fmla="*/ 3449034 w 6884692"/>
                <a:gd name="connsiteY2" fmla="*/ 6883465 h 6883465"/>
                <a:gd name="connsiteX3" fmla="*/ 4534 w 6884692"/>
                <a:gd name="connsiteY3" fmla="*/ 6881586 h 6883465"/>
                <a:gd name="connsiteX4" fmla="*/ 0 w 6884692"/>
                <a:gd name="connsiteY4" fmla="*/ 0 h 6883465"/>
                <a:gd name="connsiteX0" fmla="*/ 9234 w 6880863"/>
                <a:gd name="connsiteY0" fmla="*/ 0 h 6879102"/>
                <a:gd name="connsiteX1" fmla="*/ 6880863 w 6880863"/>
                <a:gd name="connsiteY1" fmla="*/ 14652 h 6879102"/>
                <a:gd name="connsiteX2" fmla="*/ 3445205 w 6880863"/>
                <a:gd name="connsiteY2" fmla="*/ 6879102 h 6879102"/>
                <a:gd name="connsiteX3" fmla="*/ 705 w 6880863"/>
                <a:gd name="connsiteY3" fmla="*/ 6877223 h 6879102"/>
                <a:gd name="connsiteX4" fmla="*/ 9234 w 6880863"/>
                <a:gd name="connsiteY4" fmla="*/ 0 h 6879102"/>
                <a:gd name="connsiteX0" fmla="*/ 0 w 6884691"/>
                <a:gd name="connsiteY0" fmla="*/ 0 h 6874740"/>
                <a:gd name="connsiteX1" fmla="*/ 6884691 w 6884691"/>
                <a:gd name="connsiteY1" fmla="*/ 10290 h 6874740"/>
                <a:gd name="connsiteX2" fmla="*/ 3449033 w 6884691"/>
                <a:gd name="connsiteY2" fmla="*/ 6874740 h 6874740"/>
                <a:gd name="connsiteX3" fmla="*/ 4533 w 6884691"/>
                <a:gd name="connsiteY3" fmla="*/ 6872861 h 6874740"/>
                <a:gd name="connsiteX4" fmla="*/ 0 w 6884691"/>
                <a:gd name="connsiteY4" fmla="*/ 0 h 687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4691" h="6874740">
                  <a:moveTo>
                    <a:pt x="0" y="0"/>
                  </a:moveTo>
                  <a:lnTo>
                    <a:pt x="6884691" y="10290"/>
                  </a:lnTo>
                  <a:lnTo>
                    <a:pt x="3449033" y="6874740"/>
                  </a:lnTo>
                  <a:lnTo>
                    <a:pt x="4533" y="6872861"/>
                  </a:lnTo>
                  <a:cubicBezTo>
                    <a:pt x="207" y="4587978"/>
                    <a:pt x="4326" y="228488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75004ACB-4E38-6449-B733-0C6A6BC40ADD}"/>
                </a:ext>
              </a:extLst>
            </p:cNvPr>
            <p:cNvSpPr/>
            <p:nvPr userDrawn="1"/>
          </p:nvSpPr>
          <p:spPr>
            <a:xfrm>
              <a:off x="3641197" y="5941716"/>
              <a:ext cx="911753" cy="911753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6A52034F-1EDC-3040-A1B3-B572FC286C20}"/>
                </a:ext>
              </a:extLst>
            </p:cNvPr>
            <p:cNvSpPr/>
            <p:nvPr userDrawn="1"/>
          </p:nvSpPr>
          <p:spPr>
            <a:xfrm rot="10800000">
              <a:off x="4944403" y="174432"/>
              <a:ext cx="1590022" cy="159002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877EC85-9CA1-EB4F-A9AC-2C02CB520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988" y="1954400"/>
            <a:ext cx="4393415" cy="300235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FD910B80-BD19-CF49-AB0B-1C5DEECEDED5}"/>
              </a:ext>
            </a:extLst>
          </p:cNvPr>
          <p:cNvSpPr/>
          <p:nvPr userDrawn="1"/>
        </p:nvSpPr>
        <p:spPr>
          <a:xfrm rot="5400000">
            <a:off x="-48606" y="3165163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428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15DFD37-81D5-5742-B09A-5D4CBF48B7EA}"/>
              </a:ext>
            </a:extLst>
          </p:cNvPr>
          <p:cNvGrpSpPr/>
          <p:nvPr userDrawn="1"/>
        </p:nvGrpSpPr>
        <p:grpSpPr>
          <a:xfrm rot="10800000">
            <a:off x="5294245" y="0"/>
            <a:ext cx="6897755" cy="6858000"/>
            <a:chOff x="-17598" y="0"/>
            <a:chExt cx="6897755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0CF4E43-4A68-664C-B973-2FE49DC7733D}"/>
                </a:ext>
              </a:extLst>
            </p:cNvPr>
            <p:cNvSpPr/>
            <p:nvPr userDrawn="1"/>
          </p:nvSpPr>
          <p:spPr>
            <a:xfrm>
              <a:off x="-17598" y="0"/>
              <a:ext cx="6897755" cy="6858000"/>
            </a:xfrm>
            <a:custGeom>
              <a:avLst/>
              <a:gdLst>
                <a:gd name="connsiteX0" fmla="*/ 0 w 6838726"/>
                <a:gd name="connsiteY0" fmla="*/ 0 h 6853468"/>
                <a:gd name="connsiteX1" fmla="*/ 6838726 w 6838726"/>
                <a:gd name="connsiteY1" fmla="*/ 20138 h 6853468"/>
                <a:gd name="connsiteX2" fmla="*/ 3434396 w 6838726"/>
                <a:gd name="connsiteY2" fmla="*/ 6853468 h 6853468"/>
                <a:gd name="connsiteX3" fmla="*/ 0 w 6838726"/>
                <a:gd name="connsiteY3" fmla="*/ 6836433 h 6853468"/>
                <a:gd name="connsiteX4" fmla="*/ 0 w 6838726"/>
                <a:gd name="connsiteY4" fmla="*/ 0 h 6853468"/>
                <a:gd name="connsiteX0" fmla="*/ 15156 w 6853882"/>
                <a:gd name="connsiteY0" fmla="*/ 0 h 6861693"/>
                <a:gd name="connsiteX1" fmla="*/ 6853882 w 6853882"/>
                <a:gd name="connsiteY1" fmla="*/ 20138 h 6861693"/>
                <a:gd name="connsiteX2" fmla="*/ 3449552 w 6853882"/>
                <a:gd name="connsiteY2" fmla="*/ 6853468 h 6861693"/>
                <a:gd name="connsiteX3" fmla="*/ 0 w 6853882"/>
                <a:gd name="connsiteY3" fmla="*/ 6861693 h 6861693"/>
                <a:gd name="connsiteX4" fmla="*/ 15156 w 6853882"/>
                <a:gd name="connsiteY4" fmla="*/ 0 h 6861693"/>
                <a:gd name="connsiteX0" fmla="*/ 15156 w 6853882"/>
                <a:gd name="connsiteY0" fmla="*/ 0 h 6863572"/>
                <a:gd name="connsiteX1" fmla="*/ 6853882 w 6853882"/>
                <a:gd name="connsiteY1" fmla="*/ 20138 h 6863572"/>
                <a:gd name="connsiteX2" fmla="*/ 3444500 w 6853882"/>
                <a:gd name="connsiteY2" fmla="*/ 6863572 h 6863572"/>
                <a:gd name="connsiteX3" fmla="*/ 0 w 6853882"/>
                <a:gd name="connsiteY3" fmla="*/ 6861693 h 6863572"/>
                <a:gd name="connsiteX4" fmla="*/ 15156 w 6853882"/>
                <a:gd name="connsiteY4" fmla="*/ 0 h 6863572"/>
                <a:gd name="connsiteX0" fmla="*/ 0 w 6866861"/>
                <a:gd name="connsiteY0" fmla="*/ 0 h 6856528"/>
                <a:gd name="connsiteX1" fmla="*/ 6866861 w 6866861"/>
                <a:gd name="connsiteY1" fmla="*/ 13094 h 6856528"/>
                <a:gd name="connsiteX2" fmla="*/ 3457479 w 6866861"/>
                <a:gd name="connsiteY2" fmla="*/ 6856528 h 6856528"/>
                <a:gd name="connsiteX3" fmla="*/ 12979 w 6866861"/>
                <a:gd name="connsiteY3" fmla="*/ 6854649 h 6856528"/>
                <a:gd name="connsiteX4" fmla="*/ 0 w 6866861"/>
                <a:gd name="connsiteY4" fmla="*/ 0 h 6856528"/>
                <a:gd name="connsiteX0" fmla="*/ 0 w 6893137"/>
                <a:gd name="connsiteY0" fmla="*/ 7922 h 6864450"/>
                <a:gd name="connsiteX1" fmla="*/ 6893137 w 6893137"/>
                <a:gd name="connsiteY1" fmla="*/ 0 h 6864450"/>
                <a:gd name="connsiteX2" fmla="*/ 3457479 w 6893137"/>
                <a:gd name="connsiteY2" fmla="*/ 6864450 h 6864450"/>
                <a:gd name="connsiteX3" fmla="*/ 12979 w 6893137"/>
                <a:gd name="connsiteY3" fmla="*/ 6862571 h 6864450"/>
                <a:gd name="connsiteX4" fmla="*/ 0 w 6893137"/>
                <a:gd name="connsiteY4" fmla="*/ 7922 h 6864450"/>
                <a:gd name="connsiteX0" fmla="*/ 0 w 6897755"/>
                <a:gd name="connsiteY0" fmla="*/ 0 h 6870380"/>
                <a:gd name="connsiteX1" fmla="*/ 6897755 w 6897755"/>
                <a:gd name="connsiteY1" fmla="*/ 5930 h 6870380"/>
                <a:gd name="connsiteX2" fmla="*/ 3462097 w 6897755"/>
                <a:gd name="connsiteY2" fmla="*/ 6870380 h 6870380"/>
                <a:gd name="connsiteX3" fmla="*/ 17597 w 6897755"/>
                <a:gd name="connsiteY3" fmla="*/ 6868501 h 6870380"/>
                <a:gd name="connsiteX4" fmla="*/ 0 w 6897755"/>
                <a:gd name="connsiteY4" fmla="*/ 0 h 68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7755" h="6870380">
                  <a:moveTo>
                    <a:pt x="0" y="0"/>
                  </a:moveTo>
                  <a:lnTo>
                    <a:pt x="6897755" y="5930"/>
                  </a:lnTo>
                  <a:lnTo>
                    <a:pt x="3462097" y="6870380"/>
                  </a:lnTo>
                  <a:lnTo>
                    <a:pt x="17597" y="6868501"/>
                  </a:lnTo>
                  <a:cubicBezTo>
                    <a:pt x="13271" y="4583618"/>
                    <a:pt x="4326" y="2284883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AFAD3D76-9126-CC42-90B0-5BF85DC91E3E}"/>
                </a:ext>
              </a:extLst>
            </p:cNvPr>
            <p:cNvSpPr/>
            <p:nvPr userDrawn="1"/>
          </p:nvSpPr>
          <p:spPr>
            <a:xfrm>
              <a:off x="3641197" y="5941716"/>
              <a:ext cx="911753" cy="911753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9D011AB3-8218-AE4F-9DF7-810A1B45C453}"/>
                </a:ext>
              </a:extLst>
            </p:cNvPr>
            <p:cNvSpPr/>
            <p:nvPr userDrawn="1"/>
          </p:nvSpPr>
          <p:spPr>
            <a:xfrm rot="10800000">
              <a:off x="4944403" y="174432"/>
              <a:ext cx="1590022" cy="159002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77EC85-9CA1-EB4F-A9AC-2C02CB520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5272" y="1954400"/>
            <a:ext cx="3889053" cy="300235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D84320FE-42A3-294B-AAE0-3D16A63E3599}"/>
              </a:ext>
            </a:extLst>
          </p:cNvPr>
          <p:cNvSpPr/>
          <p:nvPr userDrawn="1"/>
        </p:nvSpPr>
        <p:spPr>
          <a:xfrm rot="16200000">
            <a:off x="11604063" y="3162897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751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0783" y="305315"/>
            <a:ext cx="10515600" cy="608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86294"/>
            <a:ext cx="4114800" cy="365125"/>
          </a:xfrm>
          <a:ln>
            <a:noFill/>
          </a:ln>
        </p:spPr>
        <p:txBody>
          <a:bodyPr/>
          <a:lstStyle>
            <a:lvl1pPr algn="l">
              <a:defRPr b="1" spc="3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4377">
              <a:defRPr/>
            </a:pPr>
            <a:r>
              <a:rPr lang="x-none">
                <a:solidFill>
                  <a:srgbClr val="E7E6E6">
                    <a:lumMod val="75000"/>
                  </a:srgbClr>
                </a:solidFill>
              </a:rPr>
              <a:t>LBS BREAKFAST SESSION</a:t>
            </a:r>
            <a:endParaRPr lang="x-none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811001" y="6176963"/>
            <a:ext cx="430619" cy="695212"/>
          </a:xfrm>
          <a:prstGeom prst="rect">
            <a:avLst/>
          </a:prstGeom>
          <a:solidFill>
            <a:srgbClr val="205D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6"/>
          <p:cNvGrpSpPr/>
          <p:nvPr userDrawn="1"/>
        </p:nvGrpSpPr>
        <p:grpSpPr>
          <a:xfrm>
            <a:off x="252267" y="168680"/>
            <a:ext cx="215496" cy="806289"/>
            <a:chOff x="606829" y="579044"/>
            <a:chExt cx="215496" cy="806289"/>
          </a:xfrm>
        </p:grpSpPr>
        <p:sp>
          <p:nvSpPr>
            <p:cNvPr id="14" name="Rectangle 13"/>
            <p:cNvSpPr/>
            <p:nvPr userDrawn="1"/>
          </p:nvSpPr>
          <p:spPr>
            <a:xfrm>
              <a:off x="606829" y="741756"/>
              <a:ext cx="50396" cy="643577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89379" y="654050"/>
              <a:ext cx="50396" cy="731283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71929" y="579044"/>
              <a:ext cx="50396" cy="806289"/>
            </a:xfrm>
            <a:prstGeom prst="rect">
              <a:avLst/>
            </a:prstGeom>
            <a:solidFill>
              <a:srgbClr val="CA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 descr="Logo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</a:blip>
          <a:srcRect r="30467"/>
          <a:stretch>
            <a:fillRect/>
          </a:stretch>
        </p:blipFill>
        <p:spPr>
          <a:xfrm>
            <a:off x="3288433" y="2152651"/>
            <a:ext cx="5615137" cy="25527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783" y="1144484"/>
            <a:ext cx="10515600" cy="4351339"/>
          </a:xfrm>
        </p:spPr>
        <p:txBody>
          <a:bodyPr/>
          <a:lstStyle>
            <a:lvl1pPr marL="228594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1pPr>
            <a:lvl2pPr marL="685783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2pPr>
            <a:lvl3pPr marL="1142971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3pPr>
            <a:lvl4pPr marL="1600160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4pPr>
            <a:lvl5pPr marL="2057349" indent="-228594"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  <a:cs typeface="Futura Medium" panose="020B0602020204020303" pitchFamily="34" charset="-79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309213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/>
          <a:srcRect r="8632"/>
          <a:stretch>
            <a:fillRect/>
          </a:stretch>
        </p:blipFill>
        <p:spPr>
          <a:xfrm>
            <a:off x="1" y="0"/>
            <a:ext cx="5548393" cy="482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/>
          <a:srcRect l="11995"/>
          <a:stretch>
            <a:fillRect/>
          </a:stretch>
        </p:blipFill>
        <p:spPr>
          <a:xfrm>
            <a:off x="6850251" y="0"/>
            <a:ext cx="5344192" cy="4827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777691" y="2002633"/>
            <a:ext cx="4636621" cy="2852737"/>
          </a:xfrm>
        </p:spPr>
        <p:txBody>
          <a:bodyPr wrap="none" anchor="ctr">
            <a:normAutofit/>
          </a:bodyPr>
          <a:lstStyle>
            <a:lvl1pPr algn="ctr">
              <a:defRPr sz="8000" b="1">
                <a:solidFill>
                  <a:srgbClr val="205D6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353067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6732269" y="-514351"/>
            <a:ext cx="7360920" cy="8001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5124451" y="861060"/>
            <a:ext cx="5394960" cy="513588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514351" y="628650"/>
            <a:ext cx="205740" cy="102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94411" y="628650"/>
            <a:ext cx="205740" cy="10287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74471" y="628650"/>
            <a:ext cx="205740" cy="10287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34341" y="5463540"/>
            <a:ext cx="41376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419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59791823-B354-42F8-9B98-B33EF032B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51B96D6-69B6-44B9-9FDE-7D66192319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ee the source imag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57" y="6356349"/>
            <a:ext cx="2395471" cy="5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3348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61" y="869165"/>
            <a:ext cx="10248899" cy="5144453"/>
          </a:xfrm>
        </p:spPr>
        <p:txBody>
          <a:bodyPr/>
          <a:lstStyle>
            <a:lvl1pPr>
              <a:defRPr sz="27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51688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62" r:id="rId5"/>
    <p:sldLayoutId id="2147483652" r:id="rId6"/>
    <p:sldLayoutId id="2147483661" r:id="rId7"/>
    <p:sldLayoutId id="2147483653" r:id="rId8"/>
    <p:sldLayoutId id="2147483660" r:id="rId9"/>
    <p:sldLayoutId id="2147483658" r:id="rId10"/>
    <p:sldLayoutId id="2147483664" r:id="rId11"/>
    <p:sldLayoutId id="2147483663" r:id="rId12"/>
    <p:sldLayoutId id="2147483665" r:id="rId13"/>
    <p:sldLayoutId id="2147483655" r:id="rId14"/>
    <p:sldLayoutId id="2147483656" r:id="rId15"/>
    <p:sldLayoutId id="2147483657" r:id="rId16"/>
    <p:sldLayoutId id="2147483734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9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>
                <a:defRPr/>
              </a:p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8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3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39D0-4DF8-0148-927B-2D0FEAA7E6F2}" type="datetimeFigureOut">
              <a:rPr lang="x-none" smtClean="0">
                <a:solidFill>
                  <a:srgbClr val="000000">
                    <a:tint val="75000"/>
                  </a:srgbClr>
                </a:solidFill>
              </a:rPr>
              <a:t>1/16/2024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2B26-1E32-B945-8160-4FF92DFB8E9B}" type="slidenum">
              <a:rPr lang="x-none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x-non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7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732" r:id="rId14"/>
    <p:sldLayoutId id="21474837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MASTER TITLE STYLE"/>
          <p:cNvSpPr txBox="1">
            <a:spLocks noGrp="1"/>
          </p:cNvSpPr>
          <p:nvPr>
            <p:ph type="title"/>
          </p:nvPr>
        </p:nvSpPr>
        <p:spPr>
          <a:xfrm>
            <a:off x="558106" y="350115"/>
            <a:ext cx="11468204" cy="60802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CLICK TO EDIT MASTER TITLE STYLE</a:t>
            </a:r>
          </a:p>
        </p:txBody>
      </p:sp>
      <p:grpSp>
        <p:nvGrpSpPr>
          <p:cNvPr id="6" name="Group 16"/>
          <p:cNvGrpSpPr/>
          <p:nvPr/>
        </p:nvGrpSpPr>
        <p:grpSpPr>
          <a:xfrm>
            <a:off x="247598" y="250980"/>
            <a:ext cx="215499" cy="806293"/>
            <a:chOff x="0" y="0"/>
            <a:chExt cx="215497" cy="806292"/>
          </a:xfrm>
        </p:grpSpPr>
        <p:sp>
          <p:nvSpPr>
            <p:cNvPr id="3" name="Rectangle 13"/>
            <p:cNvSpPr/>
            <p:nvPr/>
          </p:nvSpPr>
          <p:spPr>
            <a:xfrm>
              <a:off x="0" y="162712"/>
              <a:ext cx="50397" cy="643580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Rectangle 14"/>
            <p:cNvSpPr/>
            <p:nvPr/>
          </p:nvSpPr>
          <p:spPr>
            <a:xfrm>
              <a:off x="82550" y="75005"/>
              <a:ext cx="50398" cy="731287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Rectangle 15"/>
            <p:cNvSpPr/>
            <p:nvPr/>
          </p:nvSpPr>
          <p:spPr>
            <a:xfrm>
              <a:off x="165100" y="-1"/>
              <a:ext cx="50398" cy="806293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" name="Picture 6" descr="Picture 6"/>
          <p:cNvPicPr>
            <a:picLocks noChangeAspect="1"/>
          </p:cNvPicPr>
          <p:nvPr/>
        </p:nvPicPr>
        <p:blipFill>
          <a:blip r:embed="rId5" cstate="print">
            <a:alphaModFix amt="20000"/>
          </a:blip>
          <a:srcRect r="30467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247598" y="1184366"/>
            <a:ext cx="11696804" cy="494252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49"/>
            <a:ext cx="430620" cy="294639"/>
          </a:xfrm>
          <a:prstGeom prst="rect">
            <a:avLst/>
          </a:prstGeom>
          <a:solidFill>
            <a:srgbClr val="205D65"/>
          </a:solidFill>
          <a:ln w="12700">
            <a:solidFill>
              <a:srgbClr val="0C2224"/>
            </a:solidFill>
            <a:miter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602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MASTER TITLE STYLE"/>
          <p:cNvSpPr txBox="1">
            <a:spLocks noGrp="1"/>
          </p:cNvSpPr>
          <p:nvPr>
            <p:ph type="title"/>
          </p:nvPr>
        </p:nvSpPr>
        <p:spPr>
          <a:xfrm>
            <a:off x="558106" y="350115"/>
            <a:ext cx="11468204" cy="60802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CLICK TO EDIT MASTER TITLE STYLE</a:t>
            </a:r>
          </a:p>
        </p:txBody>
      </p:sp>
      <p:grpSp>
        <p:nvGrpSpPr>
          <p:cNvPr id="6" name="Group 16"/>
          <p:cNvGrpSpPr/>
          <p:nvPr/>
        </p:nvGrpSpPr>
        <p:grpSpPr>
          <a:xfrm>
            <a:off x="247598" y="250980"/>
            <a:ext cx="215499" cy="806293"/>
            <a:chOff x="0" y="0"/>
            <a:chExt cx="215497" cy="806292"/>
          </a:xfrm>
        </p:grpSpPr>
        <p:sp>
          <p:nvSpPr>
            <p:cNvPr id="3" name="Rectangle 13"/>
            <p:cNvSpPr/>
            <p:nvPr/>
          </p:nvSpPr>
          <p:spPr>
            <a:xfrm>
              <a:off x="0" y="162712"/>
              <a:ext cx="50397" cy="643580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Rectangle 14"/>
            <p:cNvSpPr/>
            <p:nvPr/>
          </p:nvSpPr>
          <p:spPr>
            <a:xfrm>
              <a:off x="82550" y="75005"/>
              <a:ext cx="50398" cy="731287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Rectangle 15"/>
            <p:cNvSpPr/>
            <p:nvPr/>
          </p:nvSpPr>
          <p:spPr>
            <a:xfrm>
              <a:off x="165100" y="-1"/>
              <a:ext cx="50398" cy="806293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" name="Picture 6" descr="Picture 6"/>
          <p:cNvPicPr>
            <a:picLocks noChangeAspect="1"/>
          </p:cNvPicPr>
          <p:nvPr/>
        </p:nvPicPr>
        <p:blipFill>
          <a:blip r:embed="rId3" cstate="print">
            <a:alphaModFix amt="20000"/>
          </a:blip>
          <a:srcRect r="30467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247598" y="1184366"/>
            <a:ext cx="11696804" cy="494252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49"/>
            <a:ext cx="430620" cy="294639"/>
          </a:xfrm>
          <a:prstGeom prst="rect">
            <a:avLst/>
          </a:prstGeom>
          <a:solidFill>
            <a:srgbClr val="205D65"/>
          </a:solidFill>
          <a:ln w="12700">
            <a:solidFill>
              <a:srgbClr val="0C2224"/>
            </a:solidFill>
            <a:miter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3830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49"/>
            <a:ext cx="430620" cy="294639"/>
          </a:xfrm>
          <a:prstGeom prst="rect">
            <a:avLst/>
          </a:prstGeom>
          <a:solidFill>
            <a:srgbClr val="205D65"/>
          </a:solidFill>
          <a:ln w="12700">
            <a:solidFill>
              <a:srgbClr val="0C2224"/>
            </a:solidFill>
            <a:miter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6552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80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49"/>
            <a:ext cx="430620" cy="294639"/>
          </a:xfrm>
          <a:prstGeom prst="rect">
            <a:avLst/>
          </a:prstGeom>
          <a:solidFill>
            <a:srgbClr val="205D65"/>
          </a:solidFill>
          <a:ln w="12700">
            <a:solidFill>
              <a:srgbClr val="0C2224"/>
            </a:solidFill>
            <a:miter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118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7" r:id="rId3"/>
    <p:sldLayoutId id="2147483788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ICK TO EDIT MASTER TITLE STYLE"/>
          <p:cNvSpPr txBox="1">
            <a:spLocks noGrp="1"/>
          </p:cNvSpPr>
          <p:nvPr>
            <p:ph type="title"/>
          </p:nvPr>
        </p:nvSpPr>
        <p:spPr>
          <a:xfrm>
            <a:off x="558106" y="350115"/>
            <a:ext cx="11468204" cy="608021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normAutofit/>
          </a:bodyPr>
          <a:lstStyle/>
          <a:p>
            <a:r>
              <a:t>CLICK TO EDIT MASTER TITLE STYLE</a:t>
            </a:r>
          </a:p>
        </p:txBody>
      </p:sp>
      <p:grpSp>
        <p:nvGrpSpPr>
          <p:cNvPr id="6" name="Group 16"/>
          <p:cNvGrpSpPr/>
          <p:nvPr/>
        </p:nvGrpSpPr>
        <p:grpSpPr>
          <a:xfrm>
            <a:off x="247598" y="250980"/>
            <a:ext cx="215499" cy="806293"/>
            <a:chOff x="0" y="0"/>
            <a:chExt cx="215497" cy="806292"/>
          </a:xfrm>
        </p:grpSpPr>
        <p:sp>
          <p:nvSpPr>
            <p:cNvPr id="3" name="Rectangle 13"/>
            <p:cNvSpPr/>
            <p:nvPr/>
          </p:nvSpPr>
          <p:spPr>
            <a:xfrm>
              <a:off x="0" y="162712"/>
              <a:ext cx="50397" cy="643580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Rectangle 14"/>
            <p:cNvSpPr/>
            <p:nvPr/>
          </p:nvSpPr>
          <p:spPr>
            <a:xfrm>
              <a:off x="82550" y="75005"/>
              <a:ext cx="50398" cy="731287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Rectangle 15"/>
            <p:cNvSpPr/>
            <p:nvPr/>
          </p:nvSpPr>
          <p:spPr>
            <a:xfrm>
              <a:off x="165100" y="-1"/>
              <a:ext cx="50398" cy="806293"/>
            </a:xfrm>
            <a:prstGeom prst="rect">
              <a:avLst/>
            </a:prstGeom>
            <a:solidFill>
              <a:srgbClr val="CAB0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7" name="Picture 6" descr="Picture 6"/>
          <p:cNvPicPr>
            <a:picLocks noChangeAspect="1"/>
          </p:cNvPicPr>
          <p:nvPr/>
        </p:nvPicPr>
        <p:blipFill>
          <a:blip r:embed="rId6" cstate="print">
            <a:alphaModFix amt="20000"/>
          </a:blip>
          <a:srcRect r="30467"/>
          <a:stretch>
            <a:fillRect/>
          </a:stretch>
        </p:blipFill>
        <p:spPr>
          <a:xfrm>
            <a:off x="3288431" y="2152650"/>
            <a:ext cx="5615138" cy="2552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247598" y="1184366"/>
            <a:ext cx="11696804" cy="4942522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6377249"/>
            <a:ext cx="430620" cy="294639"/>
          </a:xfrm>
          <a:prstGeom prst="rect">
            <a:avLst/>
          </a:prstGeom>
          <a:solidFill>
            <a:srgbClr val="205D65"/>
          </a:solidFill>
          <a:ln w="12700">
            <a:solidFill>
              <a:srgbClr val="0C2224"/>
            </a:solidFill>
            <a:miter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sym typeface="Century Gothic" panose="020B0502020202020204"/>
              </a:rPr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2735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3" r:id="rId2"/>
    <p:sldLayoutId id="2147483824" r:id="rId3"/>
    <p:sldLayoutId id="2147483825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205D65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CAB02C"/>
        </a:buClr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Century Gothic" panose="020B0502020202020204"/>
          <a:ea typeface="Century Gothic" panose="020B0502020202020204"/>
          <a:cs typeface="Century Gothic" panose="020B0502020202020204"/>
          <a:sym typeface="Century Gothic" panose="020B0502020202020204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 panose="020B0502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1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1219170"/>
              <a:t>1/16/2024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21917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09585"/>
            <a:fld id="{DD445B59-5C2D-7544-82C9-AB184A2813C1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EBA112-2FA0-448A-A373-EB297C4661F0}"/>
              </a:ext>
            </a:extLst>
          </p:cNvPr>
          <p:cNvCxnSpPr>
            <a:cxnSpLocks/>
          </p:cNvCxnSpPr>
          <p:nvPr/>
        </p:nvCxnSpPr>
        <p:spPr>
          <a:xfrm>
            <a:off x="746272" y="0"/>
            <a:ext cx="0" cy="1892829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06E6A21-044C-4CC2-9223-82CF7725F5E9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6200000">
            <a:off x="-161091" y="2454150"/>
            <a:ext cx="1761057" cy="72677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EBA112-2FA0-448A-A373-EB297C4661F0}"/>
              </a:ext>
            </a:extLst>
          </p:cNvPr>
          <p:cNvCxnSpPr>
            <a:cxnSpLocks/>
          </p:cNvCxnSpPr>
          <p:nvPr/>
        </p:nvCxnSpPr>
        <p:spPr>
          <a:xfrm>
            <a:off x="801997" y="3742243"/>
            <a:ext cx="13417" cy="3115757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7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</p:sldLayoutIdLst>
  <p:transition spd="slow">
    <p:wheel spokes="1"/>
  </p:transition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39D0-4DF8-0148-927B-2D0FEAA7E6F2}" type="datetimeFigureOut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62B26-1E32-B945-8160-4FF92DFB8E9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3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2" r:id="rId6"/>
    <p:sldLayoutId id="2147483853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9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7C09F3-1BE8-0445-A3C4-9C100D32B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669" y="2428158"/>
            <a:ext cx="4567608" cy="199254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BUILDING ECONOMIC RESILIENCE IN 2024: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STRATEGIES FOR A SUSTAINABLE FUTURE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770EE27-FD77-894D-9D88-F5A548E1D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669" y="4683060"/>
            <a:ext cx="4567608" cy="1143000"/>
          </a:xfrm>
        </p:spPr>
        <p:txBody>
          <a:bodyPr/>
          <a:lstStyle/>
          <a:p>
            <a:r>
              <a:rPr lang="en-US" cap="none" dirty="0">
                <a:latin typeface="Century Gothic" panose="020B0502020202020204" pitchFamily="34" charset="0"/>
              </a:rPr>
              <a:t>Presentation by Bismarck Rewane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January 16, 2024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AC60D5D-D287-9B45-9F54-93A410AFF1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/>
      </p:pic>
      <p:pic>
        <p:nvPicPr>
          <p:cNvPr id="1026" name="Picture 2" descr="Lagos Chamber of Commerce &amp; Industry">
            <a:extLst>
              <a:ext uri="{FF2B5EF4-FFF2-40B4-BE49-F238E27FC236}">
                <a16:creationId xmlns:a16="http://schemas.microsoft.com/office/drawing/2014/main" id="{877A4F99-3B6E-9094-EE00-F91DC2D0F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188" y="6140843"/>
            <a:ext cx="1274812" cy="71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1F477-1CBD-A4DD-4C60-42483D1FFA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474" y="168812"/>
            <a:ext cx="801925" cy="3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1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455D1A-FC95-9673-9221-CFB9065B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SUSTAINED POSITIVE GROWTH</a:t>
            </a:r>
            <a:endParaRPr lang="en-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9BE47D-E84C-2E01-3B80-7B7DACF6B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83" y="5261103"/>
            <a:ext cx="11289121" cy="68932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1867" dirty="0"/>
              <a:t>The Nigerian economy has avoided a recession in 2023 (2.3%) and is poised to grow at 3.3% in 2024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2B8B114-1309-DD83-7244-42D971B8C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405290"/>
              </p:ext>
            </p:extLst>
          </p:nvPr>
        </p:nvGraphicFramePr>
        <p:xfrm>
          <a:off x="802795" y="1146192"/>
          <a:ext cx="9116704" cy="3685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417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455D1A-FC95-9673-9221-CFB9065B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2" y="305315"/>
            <a:ext cx="11439247" cy="6080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SECTORS WILL OUTPERFORM THE NATIONAL </a:t>
            </a:r>
            <a:r>
              <a:rPr lang="en-US" dirty="0"/>
              <a:t>AVERAGE</a:t>
            </a:r>
            <a:endParaRPr lang="en-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9BE47D-E84C-2E01-3B80-7B7DACF6B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82" y="1084887"/>
            <a:ext cx="10415665" cy="199950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67" dirty="0" smtClean="0"/>
              <a:t>Some </a:t>
            </a:r>
            <a:r>
              <a:rPr lang="en-US" sz="1867" dirty="0"/>
              <a:t>sectors like financial institutions, telecommunication, and construction are achieving growth over the national average</a:t>
            </a:r>
          </a:p>
          <a:p>
            <a:pPr>
              <a:lnSpc>
                <a:spcPct val="200000"/>
              </a:lnSpc>
            </a:pPr>
            <a:r>
              <a:rPr lang="en-US" sz="1867" dirty="0"/>
              <a:t>These sectors have the following features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4CF2D4-BC23-D7FE-8ED2-7406C4E1AA2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79438" y="3255944"/>
          <a:ext cx="9133804" cy="2585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4429">
                  <a:extLst>
                    <a:ext uri="{9D8B030D-6E8A-4147-A177-3AD203B41FA5}">
                      <a16:colId xmlns:a16="http://schemas.microsoft.com/office/drawing/2014/main" val="1320957196"/>
                    </a:ext>
                  </a:extLst>
                </a:gridCol>
                <a:gridCol w="1922898">
                  <a:extLst>
                    <a:ext uri="{9D8B030D-6E8A-4147-A177-3AD203B41FA5}">
                      <a16:colId xmlns:a16="http://schemas.microsoft.com/office/drawing/2014/main" val="488401942"/>
                    </a:ext>
                  </a:extLst>
                </a:gridCol>
                <a:gridCol w="1922898">
                  <a:extLst>
                    <a:ext uri="{9D8B030D-6E8A-4147-A177-3AD203B41FA5}">
                      <a16:colId xmlns:a16="http://schemas.microsoft.com/office/drawing/2014/main" val="3595023508"/>
                    </a:ext>
                  </a:extLst>
                </a:gridCol>
                <a:gridCol w="2003579">
                  <a:extLst>
                    <a:ext uri="{9D8B030D-6E8A-4147-A177-3AD203B41FA5}">
                      <a16:colId xmlns:a16="http://schemas.microsoft.com/office/drawing/2014/main" val="32031329"/>
                    </a:ext>
                  </a:extLst>
                </a:gridCol>
              </a:tblGrid>
              <a:tr h="94010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entury Gothic" panose="020B0502020202020204" pitchFamily="34" charset="0"/>
                        </a:rPr>
                        <a:t>Sector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entury Gothic" panose="020B0502020202020204" pitchFamily="34" charset="0"/>
                        </a:rPr>
                        <a:t>GDP Growth rate (Q3’23)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Bank Exposure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Subsidy sensitivity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27343684"/>
                  </a:ext>
                </a:extLst>
              </a:tr>
              <a:tr h="54839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entury Gothic" panose="020B0502020202020204" pitchFamily="34" charset="0"/>
                        </a:rPr>
                        <a:t>Financial institutions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entury Gothic" panose="020B0502020202020204" pitchFamily="34" charset="0"/>
                        </a:rPr>
                        <a:t>29.66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0.5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Moderate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42882845"/>
                  </a:ext>
                </a:extLst>
              </a:tr>
              <a:tr h="54839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Telecommunication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entury Gothic" panose="020B0502020202020204" pitchFamily="34" charset="0"/>
                        </a:rPr>
                        <a:t>7.74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3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Moderate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52036212"/>
                  </a:ext>
                </a:extLst>
              </a:tr>
              <a:tr h="54839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Construction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entury Gothic" panose="020B0502020202020204" pitchFamily="34" charset="0"/>
                        </a:rPr>
                        <a:t>3.89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10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Low</a:t>
                      </a:r>
                      <a:endParaRPr lang="en-NG" sz="20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18213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674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455D1A-FC95-9673-9221-CFB9065B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SECTORS HAVE BEEN IN RECESSION</a:t>
            </a:r>
            <a:endParaRPr lang="en-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9BE47D-E84C-2E01-3B80-7B7DACF6B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99" y="950006"/>
            <a:ext cx="11713301" cy="220824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67" dirty="0"/>
              <a:t>Some sectors have been in recession despite positive economic growth</a:t>
            </a:r>
          </a:p>
          <a:p>
            <a:pPr>
              <a:lnSpc>
                <a:spcPct val="200000"/>
              </a:lnSpc>
            </a:pPr>
            <a:r>
              <a:rPr lang="en-US" sz="1867" dirty="0"/>
              <a:t>These sectors like crude petroleum and natural gas, oil refining, and textile and apparel also have huge banking sector credit exposure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139F529-F9AE-E687-6703-BA9A9D8759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861827"/>
              </p:ext>
            </p:extLst>
          </p:nvPr>
        </p:nvGraphicFramePr>
        <p:xfrm>
          <a:off x="979664" y="3158251"/>
          <a:ext cx="8981159" cy="369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1646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687" y="738639"/>
            <a:ext cx="10515600" cy="608021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  <a:cs typeface="Cooper Black" panose="0208090404030B020404" pitchFamily="18" charset="0"/>
              </a:rPr>
              <a:t>KEY MACROECONOMIC </a:t>
            </a:r>
            <a:r>
              <a:rPr lang="en-US" dirty="0">
                <a:latin typeface="Century Gothic" panose="020B0502020202020204" pitchFamily="34" charset="0"/>
                <a:ea typeface="+mj-ea"/>
                <a:cs typeface="+mj-cs"/>
              </a:rPr>
              <a:t>CHALLENGES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07435" y="1902844"/>
            <a:ext cx="288032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Sub-optimal and non-inclusive growth </a:t>
            </a:r>
          </a:p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Real GDP (3.3%) &lt; Potential GDP (4.9%)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305063" y="1796309"/>
            <a:ext cx="2976331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High poverty &amp; unemployment rate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7341" y="4100089"/>
            <a:ext cx="2880320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Spiraling inflation – </a:t>
            </a:r>
          </a:p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18-year high of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28.92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% 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52393" y="4100960"/>
            <a:ext cx="2885219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Widening fiscal imbalances </a:t>
            </a:r>
          </a:p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Fiscal deficit as a % of GDP (5.0%)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11721" y="4101151"/>
            <a:ext cx="2931959" cy="1705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Currency pressures</a:t>
            </a:r>
          </a:p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Naira climbs to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N1,285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/$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55814" y="1926064"/>
            <a:ext cx="2931959" cy="1705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Increasing income inequality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310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FF101A-D55A-56EA-4D6E-E7470C07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SPIRALING </a:t>
            </a:r>
            <a:r>
              <a:rPr lang="en-US" dirty="0" smtClean="0"/>
              <a:t>INFLATION – </a:t>
            </a:r>
            <a:r>
              <a:rPr lang="en-US" dirty="0"/>
              <a:t>APPROACHING 29%</a:t>
            </a:r>
            <a:endParaRPr lang="en-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C4101-A9FE-5C77-CA55-424B98E3A389}"/>
              </a:ext>
            </a:extLst>
          </p:cNvPr>
          <p:cNvSpPr txBox="1"/>
          <p:nvPr/>
        </p:nvSpPr>
        <p:spPr>
          <a:xfrm>
            <a:off x="5090616" y="1183953"/>
            <a:ext cx="7101384" cy="4520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Nigerian inflation maintains its upward trend, rising to 28.92% in Dec’23</a:t>
            </a:r>
          </a:p>
          <a:p>
            <a:pPr marL="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Largely driven by monetary and cost-push factors </a:t>
            </a:r>
          </a:p>
          <a:p>
            <a:pPr marL="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Monetary conditions are loose and interest rates subsidized </a:t>
            </a:r>
          </a:p>
          <a:p>
            <a:pPr marL="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Central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Bank’s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autonomy and independence is a work in progress</a:t>
            </a:r>
          </a:p>
          <a:p>
            <a:pPr marL="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The negative real rate of return of 19.8% is a disincentive to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  <a:sym typeface="Arial" panose="020B0604020202020204"/>
              </a:rPr>
              <a:t>save</a:t>
            </a:r>
          </a:p>
          <a:p>
            <a:pPr marL="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</a:rPr>
              <a:t>National savings ratio is 20% of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</a:rPr>
              <a:t>GDP</a:t>
            </a:r>
          </a:p>
          <a:p>
            <a:pPr marL="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</a:rPr>
              <a:t>Gross fixed investment is 25.3% of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Helvetica"/>
              </a:rPr>
              <a:t>GDP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Helvetica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22CF1E1-A826-C9C1-AF7F-55C388D8A693}"/>
              </a:ext>
            </a:extLst>
          </p:cNvPr>
          <p:cNvGraphicFramePr/>
          <p:nvPr>
            <p:extLst/>
          </p:nvPr>
        </p:nvGraphicFramePr>
        <p:xfrm>
          <a:off x="112101" y="1434903"/>
          <a:ext cx="4769388" cy="4806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0406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455D1A-FC95-9673-9221-CFB9065B0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SECTOR VULNERABILITY</a:t>
            </a:r>
            <a:endParaRPr lang="en-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9BE47D-E84C-2E01-3B80-7B7DACF6B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83" y="1069677"/>
            <a:ext cx="5843665" cy="542665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67" dirty="0"/>
              <a:t>External debt (contractual and non-contractual) is 100% of total exports</a:t>
            </a:r>
          </a:p>
          <a:p>
            <a:pPr>
              <a:lnSpc>
                <a:spcPct val="200000"/>
              </a:lnSpc>
            </a:pPr>
            <a:r>
              <a:rPr lang="en-US" sz="1867" dirty="0"/>
              <a:t>External debt service to export ratio shows the external sector is vulnerable</a:t>
            </a:r>
          </a:p>
          <a:p>
            <a:pPr>
              <a:lnSpc>
                <a:spcPct val="200000"/>
              </a:lnSpc>
            </a:pPr>
            <a:r>
              <a:rPr lang="en-US" sz="1867" dirty="0"/>
              <a:t> Sectors of the economy that are exchange rate sensitive are similar to those with huge banking exposure</a:t>
            </a:r>
          </a:p>
          <a:p>
            <a:pPr marL="457189" lvl="1" indent="0">
              <a:lnSpc>
                <a:spcPct val="200000"/>
              </a:lnSpc>
              <a:buNone/>
            </a:pPr>
            <a:endParaRPr lang="en-US" sz="1867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551151"/>
              </p:ext>
            </p:extLst>
          </p:nvPr>
        </p:nvGraphicFramePr>
        <p:xfrm>
          <a:off x="6646460" y="1596789"/>
          <a:ext cx="4913194" cy="3466530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2683090">
                  <a:extLst>
                    <a:ext uri="{9D8B030D-6E8A-4147-A177-3AD203B41FA5}">
                      <a16:colId xmlns:a16="http://schemas.microsoft.com/office/drawing/2014/main" val="2949785877"/>
                    </a:ext>
                  </a:extLst>
                </a:gridCol>
                <a:gridCol w="743368">
                  <a:extLst>
                    <a:ext uri="{9D8B030D-6E8A-4147-A177-3AD203B41FA5}">
                      <a16:colId xmlns:a16="http://schemas.microsoft.com/office/drawing/2014/main" val="502740351"/>
                    </a:ext>
                  </a:extLst>
                </a:gridCol>
                <a:gridCol w="743368">
                  <a:extLst>
                    <a:ext uri="{9D8B030D-6E8A-4147-A177-3AD203B41FA5}">
                      <a16:colId xmlns:a16="http://schemas.microsoft.com/office/drawing/2014/main" val="3120102244"/>
                    </a:ext>
                  </a:extLst>
                </a:gridCol>
                <a:gridCol w="743368">
                  <a:extLst>
                    <a:ext uri="{9D8B030D-6E8A-4147-A177-3AD203B41FA5}">
                      <a16:colId xmlns:a16="http://schemas.microsoft.com/office/drawing/2014/main" val="1188868613"/>
                    </a:ext>
                  </a:extLst>
                </a:gridCol>
              </a:tblGrid>
              <a:tr h="57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2023[b]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2024[c]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2025[c]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4314657"/>
                  </a:ext>
                </a:extLst>
              </a:tr>
              <a:tr h="57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External debt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2493288"/>
                  </a:ext>
                </a:extLst>
              </a:tr>
              <a:tr h="57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 external debt (US$ </a:t>
                      </a:r>
                      <a:r>
                        <a:rPr lang="en-US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bn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85.5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87.4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93.1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5632063"/>
                  </a:ext>
                </a:extLst>
              </a:tr>
              <a:tr h="57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 external debt (% of GDP)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22.5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25.5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29.5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4732076"/>
                  </a:ext>
                </a:extLst>
              </a:tr>
              <a:tr h="57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Debt/exports ratio (%)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97.5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100.1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112.5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0886002"/>
                  </a:ext>
                </a:extLst>
              </a:tr>
              <a:tr h="5777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Debt-service ratio, paid (%)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14.1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14.1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11.4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0571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96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3;p97"/>
          <p:cNvSpPr txBox="1"/>
          <p:nvPr/>
        </p:nvSpPr>
        <p:spPr>
          <a:xfrm>
            <a:off x="558107" y="350116"/>
            <a:ext cx="11468204" cy="60802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05D6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Century Gothic" panose="020B0502020202020204"/>
              </a:rPr>
              <a:t>STRUCTURE OF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5D6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Century Gothic" panose="020B0502020202020204"/>
              </a:rPr>
              <a:t>THE NIGERIAN </a:t>
            </a:r>
            <a:r>
              <a:rPr lang="en-US" dirty="0">
                <a:latin typeface="Century Gothic" panose="020B0502020202020204" pitchFamily="34" charset="0"/>
                <a:ea typeface="+mj-ea"/>
                <a:cs typeface="+mj-cs"/>
              </a:rPr>
              <a:t>FOREX MARKET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9684" y="2453294"/>
            <a:ext cx="2784309" cy="1089864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6" tIns="60956" rIns="60956" bIns="60956" numCol="1" spcCol="38100" rtlCol="0" anchor="t">
            <a:spAutoFit/>
          </a:bodyPr>
          <a:lstStyle/>
          <a:p>
            <a:pPr marL="0" marR="0" lvl="0" indent="0" algn="ctr" defTabSz="16255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Lack of transparency and clear policy direction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371" y="1387646"/>
            <a:ext cx="10978157" cy="4308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6" tIns="60956" rIns="60956" bIns="60956" numCol="1" spcCol="38100" rtlCol="0" anchor="t">
            <a:spAutoFit/>
          </a:bodyPr>
          <a:lstStyle/>
          <a:p>
            <a:pPr marL="507987" marR="0" lvl="0" indent="-507987" algn="l" defTabSz="16255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Nigerian forex market is characterized by: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9831" y="2612203"/>
            <a:ext cx="2784309" cy="1089864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6" tIns="60956" rIns="60956" bIns="60956" numCol="1" spcCol="38100" rtlCol="0" anchor="t">
            <a:spAutoFit/>
          </a:bodyPr>
          <a:lstStyle/>
          <a:p>
            <a:pPr marL="0" marR="0" lvl="0" indent="0" algn="ctr" defTabSz="16255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Lack of effective price discovery measure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64527" y="2612203"/>
            <a:ext cx="2784309" cy="771975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6" tIns="60956" rIns="60956" bIns="60956" numCol="1" spcCol="38100" rtlCol="0" anchor="t">
            <a:spAutoFit/>
          </a:bodyPr>
          <a:lstStyle/>
          <a:p>
            <a:pPr marL="0" marR="0" lvl="0" indent="0" algn="ctr" defTabSz="16255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Capital controls and inefficiency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9831" y="4267642"/>
            <a:ext cx="2784309" cy="771975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6" tIns="60956" rIns="60956" bIns="60956" numCol="1" spcCol="38100" rtlCol="0" anchor="t">
            <a:spAutoFit/>
          </a:bodyPr>
          <a:lstStyle/>
          <a:p>
            <a:pPr marL="0" marR="0" lvl="0" indent="0" algn="ctr" defTabSz="16255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High speculation &amp; arbitrage activities</a:t>
            </a:r>
          </a:p>
        </p:txBody>
      </p:sp>
    </p:spTree>
    <p:extLst>
      <p:ext uri="{BB962C8B-B14F-4D97-AF65-F5344CB8AC3E}">
        <p14:creationId xmlns:p14="http://schemas.microsoft.com/office/powerpoint/2010/main" val="94148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3;p97"/>
          <p:cNvSpPr txBox="1"/>
          <p:nvPr/>
        </p:nvSpPr>
        <p:spPr>
          <a:xfrm>
            <a:off x="579794" y="320596"/>
            <a:ext cx="11468204" cy="60802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1" i="0" u="none" strike="noStrike" cap="none" spc="0" baseline="0">
                <a:solidFill>
                  <a:srgbClr val="205D65"/>
                </a:solidFill>
                <a:uFillTx/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05D6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  <a:sym typeface="Century Gothic" panose="020B0502020202020204"/>
              </a:rPr>
              <a:t>NAIRA’S </a:t>
            </a:r>
            <a:r>
              <a:rPr lang="en-US" dirty="0">
                <a:latin typeface="Century Gothic" panose="020B0502020202020204" pitchFamily="34" charset="0"/>
                <a:ea typeface="+mj-ea"/>
                <a:cs typeface="+mj-cs"/>
              </a:rPr>
              <a:t>FREEFALL</a:t>
            </a:r>
            <a:endParaRPr lang="en-US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Chart 2"/>
          <p:cNvGraphicFramePr/>
          <p:nvPr/>
        </p:nvGraphicFramePr>
        <p:xfrm>
          <a:off x="10775" y="1348006"/>
          <a:ext cx="6306747" cy="5283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/>
          <p:cNvSpPr/>
          <p:nvPr/>
        </p:nvSpPr>
        <p:spPr>
          <a:xfrm>
            <a:off x="579794" y="3559195"/>
            <a:ext cx="1781175" cy="519348"/>
          </a:xfrm>
          <a:prstGeom prst="ellipse">
            <a:avLst/>
          </a:prstGeom>
          <a:solidFill>
            <a:schemeClr val="accent4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665" y="3638159"/>
            <a:ext cx="1495427" cy="27699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Before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FX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 reform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183803" y="4157507"/>
            <a:ext cx="232292" cy="73179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/>
          <p:nvPr/>
        </p:nvCxnSpPr>
        <p:spPr>
          <a:xfrm flipV="1">
            <a:off x="2331034" y="3883845"/>
            <a:ext cx="402367" cy="46624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Oval 7"/>
          <p:cNvSpPr/>
          <p:nvPr/>
        </p:nvSpPr>
        <p:spPr>
          <a:xfrm>
            <a:off x="2094629" y="2873066"/>
            <a:ext cx="1781175" cy="519348"/>
          </a:xfrm>
          <a:prstGeom prst="ellipse">
            <a:avLst/>
          </a:prstGeom>
          <a:solidFill>
            <a:schemeClr val="accent4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0375" y="2962882"/>
            <a:ext cx="1209675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After FX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reforms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654638" y="2625069"/>
            <a:ext cx="389935" cy="76734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Oval 10"/>
          <p:cNvSpPr/>
          <p:nvPr/>
        </p:nvSpPr>
        <p:spPr>
          <a:xfrm>
            <a:off x="3590051" y="1923739"/>
            <a:ext cx="1781175" cy="519348"/>
          </a:xfrm>
          <a:prstGeom prst="ellipse">
            <a:avLst/>
          </a:prstGeom>
          <a:solidFill>
            <a:schemeClr val="accent4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2343" y="1941727"/>
            <a:ext cx="1316587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Reintroduction of forex controls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1015" y="1082435"/>
            <a:ext cx="1316587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12191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/>
                <a:sym typeface="Calibri" panose="020F0502020204030204"/>
              </a:rPr>
              <a:t>Removal of ban on 43 Items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7764" y="1252889"/>
            <a:ext cx="6232348" cy="532453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189" marR="0" lvl="0" indent="-457189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Initial convergence in exchange rates after the devaluation in the official market</a:t>
            </a:r>
          </a:p>
          <a:p>
            <a:pPr marL="1066773" marR="0" lvl="1" indent="-457189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NAFEM-Parallel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gap thinned out to as low as N4.75</a:t>
            </a:r>
          </a:p>
          <a:p>
            <a:pPr marL="457189" marR="0" lvl="0" indent="-457189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Naira has remained volatile in the parallel market primarily due to</a:t>
            </a:r>
          </a:p>
          <a:p>
            <a:pPr marL="1066773" marR="0" lvl="1" indent="-457189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Low interest rates</a:t>
            </a:r>
          </a:p>
          <a:p>
            <a:pPr marL="1066773" marR="0" lvl="1" indent="-457189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Naira speculation</a:t>
            </a:r>
          </a:p>
          <a:p>
            <a:pPr marL="1066773" marR="0" lvl="1" indent="-457189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Forex scarcity</a:t>
            </a:r>
          </a:p>
          <a:p>
            <a:pPr marL="457189" marR="0" lvl="0" indent="-457189" algn="l" defTabSz="121917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NAFEM-parallel gap 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is now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at 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/>
                <a:cs typeface="Calibri" panose="020F0502020204030204"/>
                <a:sym typeface="Calibri" panose="020F0502020204030204"/>
              </a:rPr>
              <a:t>N394.46</a:t>
            </a:r>
            <a:endParaRPr kumimoji="0" lang="x-none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298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187" y="1378738"/>
            <a:ext cx="3907069" cy="3122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6" y="1373093"/>
            <a:ext cx="3734533" cy="3010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Century Gothic" panose="020B0502020202020204"/>
              </a:rPr>
              <a:t>WHAT IS THE TRUE VALUE OF THE NAIRA?</a:t>
            </a:r>
            <a:endParaRPr lang="x-none" dirty="0">
              <a:sym typeface="Century Gothic" panose="020B0502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9809" y="1941277"/>
            <a:ext cx="1541856" cy="124649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54" hangingPunct="0">
              <a:defRPr/>
            </a:pPr>
            <a:r>
              <a:rPr lang="en-US" sz="15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Naira is undervalued by </a:t>
            </a:r>
            <a:r>
              <a:rPr lang="en-US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4.16 </a:t>
            </a:r>
            <a:r>
              <a:rPr lang="en-US" sz="15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at the NAFEM rate of </a:t>
            </a:r>
            <a:r>
              <a:rPr lang="en-US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N890.54/$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31441" y="1782763"/>
            <a:ext cx="1972281" cy="124649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54" hangingPunct="0">
              <a:defRPr/>
            </a:pPr>
            <a:r>
              <a:rPr lang="en-US" sz="15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Naira is undervalued by </a:t>
            </a:r>
            <a:r>
              <a:rPr lang="en-US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33.58% </a:t>
            </a:r>
            <a:r>
              <a:rPr lang="en-US" sz="15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at the parallel market rate of </a:t>
            </a:r>
            <a:r>
              <a:rPr lang="en-US" sz="15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N1,285/$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F7C126-0713-5D21-24AA-DADA124E843C}"/>
              </a:ext>
            </a:extLst>
          </p:cNvPr>
          <p:cNvSpPr txBox="1"/>
          <p:nvPr/>
        </p:nvSpPr>
        <p:spPr>
          <a:xfrm>
            <a:off x="5761665" y="1088752"/>
            <a:ext cx="1758499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1600" b="1" dirty="0">
                <a:solidFill>
                  <a:srgbClr val="FFFFFF"/>
                </a:solidFill>
                <a:latin typeface="Century Gothic" panose="020B0502020202020204" pitchFamily="34" charset="0"/>
                <a:cs typeface="Helvetica"/>
              </a:rPr>
              <a:t>Parallel Market </a:t>
            </a:r>
          </a:p>
        </p:txBody>
      </p:sp>
      <p:grpSp>
        <p:nvGrpSpPr>
          <p:cNvPr id="8" name="Google Shape;1828;p37">
            <a:extLst>
              <a:ext uri="{FF2B5EF4-FFF2-40B4-BE49-F238E27FC236}">
                <a16:creationId xmlns:a16="http://schemas.microsoft.com/office/drawing/2014/main" id="{1B2B39DA-43FC-CB86-9F91-8AC45371E421}"/>
              </a:ext>
            </a:extLst>
          </p:cNvPr>
          <p:cNvGrpSpPr/>
          <p:nvPr/>
        </p:nvGrpSpPr>
        <p:grpSpPr>
          <a:xfrm>
            <a:off x="2656095" y="5333927"/>
            <a:ext cx="1116163" cy="667699"/>
            <a:chOff x="1466688" y="1635239"/>
            <a:chExt cx="2734600" cy="1050449"/>
          </a:xfrm>
        </p:grpSpPr>
        <p:sp>
          <p:nvSpPr>
            <p:cNvPr id="10" name="Google Shape;1829;p37">
              <a:extLst>
                <a:ext uri="{FF2B5EF4-FFF2-40B4-BE49-F238E27FC236}">
                  <a16:creationId xmlns:a16="http://schemas.microsoft.com/office/drawing/2014/main" id="{074BFCF1-C06E-7329-DA34-21EE5B077A7A}"/>
                </a:ext>
              </a:extLst>
            </p:cNvPr>
            <p:cNvSpPr/>
            <p:nvPr/>
          </p:nvSpPr>
          <p:spPr>
            <a:xfrm>
              <a:off x="1466688" y="1635239"/>
              <a:ext cx="2734600" cy="158950"/>
            </a:xfrm>
            <a:custGeom>
              <a:avLst/>
              <a:gdLst/>
              <a:ahLst/>
              <a:cxnLst/>
              <a:rect l="l" t="t" r="r" b="b"/>
              <a:pathLst>
                <a:path w="87453" h="6359" extrusionOk="0">
                  <a:moveTo>
                    <a:pt x="1" y="1"/>
                  </a:moveTo>
                  <a:lnTo>
                    <a:pt x="1" y="6359"/>
                  </a:lnTo>
                  <a:lnTo>
                    <a:pt x="87452" y="6359"/>
                  </a:lnTo>
                  <a:lnTo>
                    <a:pt x="874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 dirty="0">
                <a:latin typeface="Century Gothic" panose="020B0502020202020204" pitchFamily="34" charset="0"/>
              </a:endParaRPr>
            </a:p>
          </p:txBody>
        </p:sp>
        <p:sp>
          <p:nvSpPr>
            <p:cNvPr id="12" name="Google Shape;1830;p37">
              <a:extLst>
                <a:ext uri="{FF2B5EF4-FFF2-40B4-BE49-F238E27FC236}">
                  <a16:creationId xmlns:a16="http://schemas.microsoft.com/office/drawing/2014/main" id="{1509A465-A2C6-F561-0882-4291E91FDE9E}"/>
                </a:ext>
              </a:extLst>
            </p:cNvPr>
            <p:cNvSpPr/>
            <p:nvPr/>
          </p:nvSpPr>
          <p:spPr>
            <a:xfrm>
              <a:off x="1466688" y="1794188"/>
              <a:ext cx="2734600" cy="891500"/>
            </a:xfrm>
            <a:custGeom>
              <a:avLst/>
              <a:gdLst/>
              <a:ahLst/>
              <a:cxnLst/>
              <a:rect l="l" t="t" r="r" b="b"/>
              <a:pathLst>
                <a:path w="109384" h="35660" extrusionOk="0">
                  <a:moveTo>
                    <a:pt x="0" y="1"/>
                  </a:moveTo>
                  <a:lnTo>
                    <a:pt x="0" y="35660"/>
                  </a:lnTo>
                  <a:lnTo>
                    <a:pt x="101227" y="35660"/>
                  </a:lnTo>
                  <a:cubicBezTo>
                    <a:pt x="105728" y="35660"/>
                    <a:pt x="109383" y="32004"/>
                    <a:pt x="109383" y="27504"/>
                  </a:cubicBezTo>
                  <a:lnTo>
                    <a:pt x="1093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>
                <a:latin typeface="Century Gothic" panose="020B0502020202020204" pitchFamily="34" charset="0"/>
              </a:endParaRPr>
            </a:p>
          </p:txBody>
        </p:sp>
        <p:sp>
          <p:nvSpPr>
            <p:cNvPr id="14" name="Google Shape;1834;p37">
              <a:extLst>
                <a:ext uri="{FF2B5EF4-FFF2-40B4-BE49-F238E27FC236}">
                  <a16:creationId xmlns:a16="http://schemas.microsoft.com/office/drawing/2014/main" id="{8B4A7409-2794-0246-0B8E-4E23A090CD6B}"/>
                </a:ext>
              </a:extLst>
            </p:cNvPr>
            <p:cNvSpPr txBox="1"/>
            <p:nvPr/>
          </p:nvSpPr>
          <p:spPr>
            <a:xfrm>
              <a:off x="1695306" y="1985405"/>
              <a:ext cx="2304625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r>
                <a:rPr lang="en-GB" sz="1600" kern="0" dirty="0">
                  <a:solidFill>
                    <a:srgbClr val="FFFFFF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N1,285/$</a:t>
              </a:r>
              <a:endParaRPr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00807AB-ACA8-73CA-1E76-2122C6954CCC}"/>
              </a:ext>
            </a:extLst>
          </p:cNvPr>
          <p:cNvSpPr txBox="1"/>
          <p:nvPr/>
        </p:nvSpPr>
        <p:spPr>
          <a:xfrm>
            <a:off x="2352542" y="4815637"/>
            <a:ext cx="1669459" cy="58477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54" hangingPunct="0">
              <a:defRPr/>
            </a:pPr>
            <a:r>
              <a:rPr lang="en-US" sz="16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Parallel Market Rate</a:t>
            </a:r>
          </a:p>
        </p:txBody>
      </p:sp>
      <p:grpSp>
        <p:nvGrpSpPr>
          <p:cNvPr id="22" name="Google Shape;1828;p37">
            <a:extLst>
              <a:ext uri="{FF2B5EF4-FFF2-40B4-BE49-F238E27FC236}">
                <a16:creationId xmlns:a16="http://schemas.microsoft.com/office/drawing/2014/main" id="{BD8BEDF8-FFF6-3A49-CE27-15F75AA992F7}"/>
              </a:ext>
            </a:extLst>
          </p:cNvPr>
          <p:cNvGrpSpPr/>
          <p:nvPr/>
        </p:nvGrpSpPr>
        <p:grpSpPr>
          <a:xfrm>
            <a:off x="4009595" y="5343045"/>
            <a:ext cx="1116163" cy="669600"/>
            <a:chOff x="1466688" y="1635239"/>
            <a:chExt cx="2734600" cy="1050449"/>
          </a:xfrm>
        </p:grpSpPr>
        <p:sp>
          <p:nvSpPr>
            <p:cNvPr id="23" name="Google Shape;1829;p37">
              <a:extLst>
                <a:ext uri="{FF2B5EF4-FFF2-40B4-BE49-F238E27FC236}">
                  <a16:creationId xmlns:a16="http://schemas.microsoft.com/office/drawing/2014/main" id="{94941879-EA2A-AD1F-FBAA-2B06362FF529}"/>
                </a:ext>
              </a:extLst>
            </p:cNvPr>
            <p:cNvSpPr/>
            <p:nvPr/>
          </p:nvSpPr>
          <p:spPr>
            <a:xfrm>
              <a:off x="1466688" y="1635239"/>
              <a:ext cx="2734600" cy="158950"/>
            </a:xfrm>
            <a:custGeom>
              <a:avLst/>
              <a:gdLst/>
              <a:ahLst/>
              <a:cxnLst/>
              <a:rect l="l" t="t" r="r" b="b"/>
              <a:pathLst>
                <a:path w="87453" h="6359" extrusionOk="0">
                  <a:moveTo>
                    <a:pt x="1" y="1"/>
                  </a:moveTo>
                  <a:lnTo>
                    <a:pt x="1" y="6359"/>
                  </a:lnTo>
                  <a:lnTo>
                    <a:pt x="87452" y="6359"/>
                  </a:lnTo>
                  <a:lnTo>
                    <a:pt x="874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Google Shape;1830;p37">
              <a:extLst>
                <a:ext uri="{FF2B5EF4-FFF2-40B4-BE49-F238E27FC236}">
                  <a16:creationId xmlns:a16="http://schemas.microsoft.com/office/drawing/2014/main" id="{190AEB1C-EA99-EA65-8304-C2F0B6A4A4E3}"/>
                </a:ext>
              </a:extLst>
            </p:cNvPr>
            <p:cNvSpPr/>
            <p:nvPr/>
          </p:nvSpPr>
          <p:spPr>
            <a:xfrm>
              <a:off x="1466688" y="1794188"/>
              <a:ext cx="2734600" cy="891500"/>
            </a:xfrm>
            <a:custGeom>
              <a:avLst/>
              <a:gdLst/>
              <a:ahLst/>
              <a:cxnLst/>
              <a:rect l="l" t="t" r="r" b="b"/>
              <a:pathLst>
                <a:path w="109384" h="35660" extrusionOk="0">
                  <a:moveTo>
                    <a:pt x="0" y="1"/>
                  </a:moveTo>
                  <a:lnTo>
                    <a:pt x="0" y="35660"/>
                  </a:lnTo>
                  <a:lnTo>
                    <a:pt x="101227" y="35660"/>
                  </a:lnTo>
                  <a:cubicBezTo>
                    <a:pt x="105728" y="35660"/>
                    <a:pt x="109383" y="32004"/>
                    <a:pt x="109383" y="27504"/>
                  </a:cubicBezTo>
                  <a:lnTo>
                    <a:pt x="109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>
                <a:latin typeface="Century Gothic" panose="020B0502020202020204" pitchFamily="34" charset="0"/>
              </a:endParaRPr>
            </a:p>
          </p:txBody>
        </p:sp>
        <p:sp>
          <p:nvSpPr>
            <p:cNvPr id="25" name="Google Shape;1834;p37">
              <a:extLst>
                <a:ext uri="{FF2B5EF4-FFF2-40B4-BE49-F238E27FC236}">
                  <a16:creationId xmlns:a16="http://schemas.microsoft.com/office/drawing/2014/main" id="{A2CB47A4-A81C-81B9-2F73-9B8FFB6CEC27}"/>
                </a:ext>
              </a:extLst>
            </p:cNvPr>
            <p:cNvSpPr txBox="1"/>
            <p:nvPr/>
          </p:nvSpPr>
          <p:spPr>
            <a:xfrm>
              <a:off x="1613099" y="1951648"/>
              <a:ext cx="2588189" cy="396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r>
                <a:rPr lang="en-GB" sz="1600" kern="0" dirty="0">
                  <a:solidFill>
                    <a:srgbClr val="FFFFFF"/>
                  </a:solidFill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N890.54/$</a:t>
              </a:r>
              <a:endParaRPr sz="1600" kern="0" dirty="0">
                <a:solidFill>
                  <a:srgbClr val="FFFFFF"/>
                </a:solidFill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5B4398-46CE-E389-2A60-D32AEA33A48F}"/>
              </a:ext>
            </a:extLst>
          </p:cNvPr>
          <p:cNvSpPr txBox="1"/>
          <p:nvPr/>
        </p:nvSpPr>
        <p:spPr>
          <a:xfrm>
            <a:off x="3924198" y="5016878"/>
            <a:ext cx="1364400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54" hangingPunct="0">
              <a:defRPr/>
            </a:pPr>
            <a:r>
              <a:rPr lang="en-US" sz="16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NAFEM</a:t>
            </a:r>
            <a:r>
              <a:rPr lang="en-US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 Rate</a:t>
            </a:r>
          </a:p>
        </p:txBody>
      </p:sp>
      <p:grpSp>
        <p:nvGrpSpPr>
          <p:cNvPr id="27" name="Google Shape;1828;p37">
            <a:extLst>
              <a:ext uri="{FF2B5EF4-FFF2-40B4-BE49-F238E27FC236}">
                <a16:creationId xmlns:a16="http://schemas.microsoft.com/office/drawing/2014/main" id="{FD75A8E1-D0A6-1AA5-D291-2AD97B6F8765}"/>
              </a:ext>
            </a:extLst>
          </p:cNvPr>
          <p:cNvGrpSpPr/>
          <p:nvPr/>
        </p:nvGrpSpPr>
        <p:grpSpPr>
          <a:xfrm>
            <a:off x="5348103" y="5343045"/>
            <a:ext cx="1116163" cy="669600"/>
            <a:chOff x="1466688" y="1635239"/>
            <a:chExt cx="2734600" cy="1050449"/>
          </a:xfrm>
        </p:grpSpPr>
        <p:sp>
          <p:nvSpPr>
            <p:cNvPr id="28" name="Google Shape;1829;p37">
              <a:extLst>
                <a:ext uri="{FF2B5EF4-FFF2-40B4-BE49-F238E27FC236}">
                  <a16:creationId xmlns:a16="http://schemas.microsoft.com/office/drawing/2014/main" id="{10CA7896-4EC4-318F-4065-EBCA1310D212}"/>
                </a:ext>
              </a:extLst>
            </p:cNvPr>
            <p:cNvSpPr/>
            <p:nvPr/>
          </p:nvSpPr>
          <p:spPr>
            <a:xfrm>
              <a:off x="1466688" y="1635239"/>
              <a:ext cx="2734600" cy="158950"/>
            </a:xfrm>
            <a:custGeom>
              <a:avLst/>
              <a:gdLst/>
              <a:ahLst/>
              <a:cxnLst/>
              <a:rect l="l" t="t" r="r" b="b"/>
              <a:pathLst>
                <a:path w="87453" h="6359" extrusionOk="0">
                  <a:moveTo>
                    <a:pt x="1" y="1"/>
                  </a:moveTo>
                  <a:lnTo>
                    <a:pt x="1" y="6359"/>
                  </a:lnTo>
                  <a:lnTo>
                    <a:pt x="87452" y="6359"/>
                  </a:lnTo>
                  <a:lnTo>
                    <a:pt x="874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 dirty="0">
                <a:latin typeface="Century Gothic" panose="020B0502020202020204" pitchFamily="34" charset="0"/>
              </a:endParaRPr>
            </a:p>
          </p:txBody>
        </p:sp>
        <p:sp>
          <p:nvSpPr>
            <p:cNvPr id="29" name="Google Shape;1830;p37">
              <a:extLst>
                <a:ext uri="{FF2B5EF4-FFF2-40B4-BE49-F238E27FC236}">
                  <a16:creationId xmlns:a16="http://schemas.microsoft.com/office/drawing/2014/main" id="{736EFC8C-16AB-378E-6B59-BFC39A8439FB}"/>
                </a:ext>
              </a:extLst>
            </p:cNvPr>
            <p:cNvSpPr/>
            <p:nvPr/>
          </p:nvSpPr>
          <p:spPr>
            <a:xfrm>
              <a:off x="1466688" y="1794188"/>
              <a:ext cx="2734600" cy="891500"/>
            </a:xfrm>
            <a:custGeom>
              <a:avLst/>
              <a:gdLst/>
              <a:ahLst/>
              <a:cxnLst/>
              <a:rect l="l" t="t" r="r" b="b"/>
              <a:pathLst>
                <a:path w="109384" h="35660" extrusionOk="0">
                  <a:moveTo>
                    <a:pt x="0" y="1"/>
                  </a:moveTo>
                  <a:lnTo>
                    <a:pt x="0" y="35660"/>
                  </a:lnTo>
                  <a:lnTo>
                    <a:pt x="101227" y="35660"/>
                  </a:lnTo>
                  <a:cubicBezTo>
                    <a:pt x="105728" y="35660"/>
                    <a:pt x="109383" y="32004"/>
                    <a:pt x="109383" y="27504"/>
                  </a:cubicBezTo>
                  <a:lnTo>
                    <a:pt x="109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>
                <a:latin typeface="Century Gothic" panose="020B0502020202020204" pitchFamily="34" charset="0"/>
              </a:endParaRPr>
            </a:p>
          </p:txBody>
        </p:sp>
        <p:sp>
          <p:nvSpPr>
            <p:cNvPr id="30" name="Google Shape;1834;p37">
              <a:extLst>
                <a:ext uri="{FF2B5EF4-FFF2-40B4-BE49-F238E27FC236}">
                  <a16:creationId xmlns:a16="http://schemas.microsoft.com/office/drawing/2014/main" id="{B28B1BDB-4524-859E-402A-C970F7B586B4}"/>
                </a:ext>
              </a:extLst>
            </p:cNvPr>
            <p:cNvSpPr txBox="1"/>
            <p:nvPr/>
          </p:nvSpPr>
          <p:spPr>
            <a:xfrm>
              <a:off x="1547060" y="1953138"/>
              <a:ext cx="2573855" cy="430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r>
                <a:rPr lang="en-GB" sz="1600" kern="0" dirty="0"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N853.46/$</a:t>
              </a:r>
              <a:endParaRPr sz="1600" kern="0" dirty="0"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6B489C-3295-0777-D400-EC0C7C53ECA8}"/>
              </a:ext>
            </a:extLst>
          </p:cNvPr>
          <p:cNvSpPr txBox="1"/>
          <p:nvPr/>
        </p:nvSpPr>
        <p:spPr>
          <a:xfrm>
            <a:off x="5574777" y="5016880"/>
            <a:ext cx="662816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54" hangingPunct="0">
              <a:defRPr/>
            </a:pPr>
            <a:r>
              <a:rPr lang="en-US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PPP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BBE623-4BD4-8932-398E-69E7930A3CFA}"/>
              </a:ext>
            </a:extLst>
          </p:cNvPr>
          <p:cNvSpPr txBox="1"/>
          <p:nvPr/>
        </p:nvSpPr>
        <p:spPr>
          <a:xfrm>
            <a:off x="6589098" y="4989082"/>
            <a:ext cx="1541856" cy="33855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54" hangingPunct="0">
              <a:defRPr/>
            </a:pPr>
            <a:r>
              <a:rPr lang="en-US" sz="1600" b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Hamburger </a:t>
            </a:r>
          </a:p>
        </p:txBody>
      </p:sp>
      <p:grpSp>
        <p:nvGrpSpPr>
          <p:cNvPr id="33" name="Google Shape;1828;p37">
            <a:extLst>
              <a:ext uri="{FF2B5EF4-FFF2-40B4-BE49-F238E27FC236}">
                <a16:creationId xmlns:a16="http://schemas.microsoft.com/office/drawing/2014/main" id="{8151342D-A646-8AD2-3B54-67D74E68FE9F}"/>
              </a:ext>
            </a:extLst>
          </p:cNvPr>
          <p:cNvGrpSpPr/>
          <p:nvPr/>
        </p:nvGrpSpPr>
        <p:grpSpPr>
          <a:xfrm>
            <a:off x="6628761" y="5369653"/>
            <a:ext cx="1364400" cy="669600"/>
            <a:chOff x="1466688" y="1635239"/>
            <a:chExt cx="2734600" cy="1050449"/>
          </a:xfrm>
        </p:grpSpPr>
        <p:sp>
          <p:nvSpPr>
            <p:cNvPr id="36" name="Google Shape;1829;p37">
              <a:extLst>
                <a:ext uri="{FF2B5EF4-FFF2-40B4-BE49-F238E27FC236}">
                  <a16:creationId xmlns:a16="http://schemas.microsoft.com/office/drawing/2014/main" id="{E5861263-9081-8A0D-118A-AC53C6FE4EFD}"/>
                </a:ext>
              </a:extLst>
            </p:cNvPr>
            <p:cNvSpPr/>
            <p:nvPr/>
          </p:nvSpPr>
          <p:spPr>
            <a:xfrm>
              <a:off x="1466688" y="1635239"/>
              <a:ext cx="2734600" cy="158950"/>
            </a:xfrm>
            <a:custGeom>
              <a:avLst/>
              <a:gdLst/>
              <a:ahLst/>
              <a:cxnLst/>
              <a:rect l="l" t="t" r="r" b="b"/>
              <a:pathLst>
                <a:path w="87453" h="6359" extrusionOk="0">
                  <a:moveTo>
                    <a:pt x="1" y="1"/>
                  </a:moveTo>
                  <a:lnTo>
                    <a:pt x="1" y="6359"/>
                  </a:lnTo>
                  <a:lnTo>
                    <a:pt x="87452" y="6359"/>
                  </a:lnTo>
                  <a:lnTo>
                    <a:pt x="874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 dirty="0">
                <a:latin typeface="Century Gothic" panose="020B0502020202020204" pitchFamily="34" charset="0"/>
              </a:endParaRPr>
            </a:p>
          </p:txBody>
        </p:sp>
        <p:sp>
          <p:nvSpPr>
            <p:cNvPr id="37" name="Google Shape;1830;p37">
              <a:extLst>
                <a:ext uri="{FF2B5EF4-FFF2-40B4-BE49-F238E27FC236}">
                  <a16:creationId xmlns:a16="http://schemas.microsoft.com/office/drawing/2014/main" id="{DE57E7B8-F998-2673-527D-C14DAC30C7A2}"/>
                </a:ext>
              </a:extLst>
            </p:cNvPr>
            <p:cNvSpPr/>
            <p:nvPr/>
          </p:nvSpPr>
          <p:spPr>
            <a:xfrm>
              <a:off x="1466688" y="1794188"/>
              <a:ext cx="2734600" cy="891500"/>
            </a:xfrm>
            <a:custGeom>
              <a:avLst/>
              <a:gdLst/>
              <a:ahLst/>
              <a:cxnLst/>
              <a:rect l="l" t="t" r="r" b="b"/>
              <a:pathLst>
                <a:path w="109384" h="35660" extrusionOk="0">
                  <a:moveTo>
                    <a:pt x="0" y="1"/>
                  </a:moveTo>
                  <a:lnTo>
                    <a:pt x="0" y="35660"/>
                  </a:lnTo>
                  <a:lnTo>
                    <a:pt x="101227" y="35660"/>
                  </a:lnTo>
                  <a:cubicBezTo>
                    <a:pt x="105728" y="35660"/>
                    <a:pt x="109383" y="32004"/>
                    <a:pt x="109383" y="27504"/>
                  </a:cubicBezTo>
                  <a:lnTo>
                    <a:pt x="109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endParaRPr sz="1200" kern="0">
                <a:latin typeface="Century Gothic" panose="020B0502020202020204" pitchFamily="34" charset="0"/>
              </a:endParaRPr>
            </a:p>
          </p:txBody>
        </p:sp>
        <p:sp>
          <p:nvSpPr>
            <p:cNvPr id="38" name="Google Shape;1834;p37">
              <a:extLst>
                <a:ext uri="{FF2B5EF4-FFF2-40B4-BE49-F238E27FC236}">
                  <a16:creationId xmlns:a16="http://schemas.microsoft.com/office/drawing/2014/main" id="{805B88EA-6D40-A337-94D2-B31C000A978C}"/>
                </a:ext>
              </a:extLst>
            </p:cNvPr>
            <p:cNvSpPr txBox="1"/>
            <p:nvPr/>
          </p:nvSpPr>
          <p:spPr>
            <a:xfrm>
              <a:off x="1547060" y="1953138"/>
              <a:ext cx="2573855" cy="430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defTabSz="914354" hangingPunct="0">
                <a:defRPr/>
              </a:pPr>
              <a:r>
                <a:rPr lang="en-GB" sz="1600" kern="0" dirty="0"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N1431.23/$</a:t>
              </a:r>
              <a:endParaRPr sz="1600" kern="0" dirty="0">
                <a:latin typeface="Century Gothic" panose="020B0502020202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FA023D-67AE-1389-03E1-3688A6318566}"/>
              </a:ext>
            </a:extLst>
          </p:cNvPr>
          <p:cNvSpPr txBox="1"/>
          <p:nvPr/>
        </p:nvSpPr>
        <p:spPr>
          <a:xfrm>
            <a:off x="462591" y="1126324"/>
            <a:ext cx="1758499" cy="33855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1600" b="1" dirty="0">
                <a:solidFill>
                  <a:srgbClr val="FFFFFF"/>
                </a:solidFill>
                <a:latin typeface="Century Gothic" panose="020B0502020202020204" pitchFamily="34" charset="0"/>
                <a:cs typeface="Helvetica"/>
              </a:rPr>
              <a:t>Official Market </a:t>
            </a:r>
          </a:p>
        </p:txBody>
      </p:sp>
    </p:spTree>
    <p:extLst>
      <p:ext uri="{BB962C8B-B14F-4D97-AF65-F5344CB8AC3E}">
        <p14:creationId xmlns:p14="http://schemas.microsoft.com/office/powerpoint/2010/main" val="43975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0654" y="305647"/>
            <a:ext cx="11472333" cy="607907"/>
          </a:xfrm>
        </p:spPr>
        <p:txBody>
          <a:bodyPr>
            <a:normAutofit fontScale="90000"/>
          </a:bodyPr>
          <a:lstStyle/>
          <a:p>
            <a:r>
              <a:rPr lang="en-US" dirty="0"/>
              <a:t>THE WAY FORWARD – INEVITABLE POLICY CHANGES IN 2024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21131" y="1520640"/>
            <a:ext cx="2784309" cy="163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Increase interest rates (Domestically)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12443" y="3909087"/>
            <a:ext cx="2784309" cy="163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Wage review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6468" y="3909087"/>
            <a:ext cx="2784309" cy="163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Petrol subsidy reduction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264803" y="1509091"/>
            <a:ext cx="2784309" cy="163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Efficient foreign exchange  market - </a:t>
            </a:r>
          </a:p>
          <a:p>
            <a:pPr algn="ctr" defTabSz="1218323"/>
            <a:r>
              <a:rPr lang="en-US" sz="1600" b="1" i="1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Adopt a wholesale dutch auction system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95930" y="3909066"/>
            <a:ext cx="2784309" cy="163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Cost reflective electricity tariff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46156" y="1508766"/>
            <a:ext cx="2784309" cy="163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Debt rescheduling (Externally)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294650" y="1520619"/>
            <a:ext cx="2784309" cy="1632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323"/>
            <a:r>
              <a:rPr lang="en-US" sz="2400" dirty="0">
                <a:solidFill>
                  <a:srgbClr val="FFFFFF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Manage money supply more efficiently</a:t>
            </a:r>
          </a:p>
        </p:txBody>
      </p:sp>
    </p:spTree>
    <p:extLst>
      <p:ext uri="{BB962C8B-B14F-4D97-AF65-F5344CB8AC3E}">
        <p14:creationId xmlns:p14="http://schemas.microsoft.com/office/powerpoint/2010/main" val="283402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DA0313-6322-C2DE-5784-8781308C44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lum bright="70000" contrast="-70000"/>
            <a:alphaModFix amt="5000"/>
          </a:blip>
          <a:stretch>
            <a:fillRect/>
          </a:stretch>
        </p:blipFill>
        <p:spPr>
          <a:xfrm>
            <a:off x="3469570" y="294132"/>
            <a:ext cx="6269736" cy="62697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4EA378-49C7-4674-A713-6300B718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73" y="229402"/>
            <a:ext cx="9906000" cy="725773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OUTLINE</a:t>
            </a:r>
          </a:p>
        </p:txBody>
      </p:sp>
      <p:grpSp>
        <p:nvGrpSpPr>
          <p:cNvPr id="19" name="Google Shape;899;p19">
            <a:extLst>
              <a:ext uri="{FF2B5EF4-FFF2-40B4-BE49-F238E27FC236}">
                <a16:creationId xmlns:a16="http://schemas.microsoft.com/office/drawing/2014/main" id="{F66E7FDC-9F26-684B-C5EC-F4A37A9ABB38}"/>
              </a:ext>
            </a:extLst>
          </p:cNvPr>
          <p:cNvGrpSpPr/>
          <p:nvPr/>
        </p:nvGrpSpPr>
        <p:grpSpPr>
          <a:xfrm>
            <a:off x="235447" y="1209721"/>
            <a:ext cx="5753873" cy="1384164"/>
            <a:chOff x="1825895" y="1159665"/>
            <a:chExt cx="5120641" cy="138416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Google Shape;900;p19">
              <a:extLst>
                <a:ext uri="{FF2B5EF4-FFF2-40B4-BE49-F238E27FC236}">
                  <a16:creationId xmlns:a16="http://schemas.microsoft.com/office/drawing/2014/main" id="{3585EBF5-69F6-A76C-E35C-721A4C8BA139}"/>
                </a:ext>
              </a:extLst>
            </p:cNvPr>
            <p:cNvSpPr/>
            <p:nvPr/>
          </p:nvSpPr>
          <p:spPr>
            <a:xfrm>
              <a:off x="2304094" y="1227859"/>
              <a:ext cx="4642442" cy="1315970"/>
            </a:xfrm>
            <a:custGeom>
              <a:avLst/>
              <a:gdLst/>
              <a:ahLst/>
              <a:cxnLst/>
              <a:rect l="l" t="t" r="r" b="b"/>
              <a:pathLst>
                <a:path w="162807" h="23968" extrusionOk="0">
                  <a:moveTo>
                    <a:pt x="0" y="1"/>
                  </a:moveTo>
                  <a:lnTo>
                    <a:pt x="0" y="23968"/>
                  </a:lnTo>
                  <a:lnTo>
                    <a:pt x="150817" y="23968"/>
                  </a:lnTo>
                  <a:cubicBezTo>
                    <a:pt x="157437" y="23968"/>
                    <a:pt x="162806" y="18598"/>
                    <a:pt x="162806" y="11978"/>
                  </a:cubicBezTo>
                  <a:cubicBezTo>
                    <a:pt x="162806" y="5370"/>
                    <a:pt x="157437" y="1"/>
                    <a:pt x="1508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92A2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1" name="Google Shape;901;p19">
              <a:extLst>
                <a:ext uri="{FF2B5EF4-FFF2-40B4-BE49-F238E27FC236}">
                  <a16:creationId xmlns:a16="http://schemas.microsoft.com/office/drawing/2014/main" id="{A1306A26-0C92-5CA3-8CEF-23EA35A0657D}"/>
                </a:ext>
              </a:extLst>
            </p:cNvPr>
            <p:cNvGrpSpPr/>
            <p:nvPr/>
          </p:nvGrpSpPr>
          <p:grpSpPr>
            <a:xfrm>
              <a:off x="1825895" y="1159665"/>
              <a:ext cx="5005231" cy="1384164"/>
              <a:chOff x="1825895" y="1159665"/>
              <a:chExt cx="5005231" cy="1384164"/>
            </a:xfrm>
          </p:grpSpPr>
          <p:sp>
            <p:nvSpPr>
              <p:cNvPr id="22" name="Google Shape;902;p19">
                <a:extLst>
                  <a:ext uri="{FF2B5EF4-FFF2-40B4-BE49-F238E27FC236}">
                    <a16:creationId xmlns:a16="http://schemas.microsoft.com/office/drawing/2014/main" id="{98D08697-B512-9841-9EBC-7B50F23E8E2A}"/>
                  </a:ext>
                </a:extLst>
              </p:cNvPr>
              <p:cNvSpPr/>
              <p:nvPr/>
            </p:nvSpPr>
            <p:spPr>
              <a:xfrm>
                <a:off x="6270578" y="1550535"/>
                <a:ext cx="560548" cy="560890"/>
              </a:xfrm>
              <a:custGeom>
                <a:avLst/>
                <a:gdLst/>
                <a:ahLst/>
                <a:cxnLst/>
                <a:rect l="l" t="t" r="r" b="b"/>
                <a:pathLst>
                  <a:path w="19658" h="19670" extrusionOk="0">
                    <a:moveTo>
                      <a:pt x="9823" y="1"/>
                    </a:moveTo>
                    <a:cubicBezTo>
                      <a:pt x="4394" y="1"/>
                      <a:pt x="0" y="4406"/>
                      <a:pt x="0" y="9835"/>
                    </a:cubicBezTo>
                    <a:cubicBezTo>
                      <a:pt x="0" y="15265"/>
                      <a:pt x="4394" y="19670"/>
                      <a:pt x="9823" y="19670"/>
                    </a:cubicBezTo>
                    <a:cubicBezTo>
                      <a:pt x="15264" y="19670"/>
                      <a:pt x="19657" y="15265"/>
                      <a:pt x="19657" y="9835"/>
                    </a:cubicBezTo>
                    <a:cubicBezTo>
                      <a:pt x="19657" y="4406"/>
                      <a:pt x="15264" y="1"/>
                      <a:pt x="9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Google Shape;903;p19">
                <a:extLst>
                  <a:ext uri="{FF2B5EF4-FFF2-40B4-BE49-F238E27FC236}">
                    <a16:creationId xmlns:a16="http://schemas.microsoft.com/office/drawing/2014/main" id="{7FC98EE6-A52E-4C0A-E3FC-A8BB1C3828D7}"/>
                  </a:ext>
                </a:extLst>
              </p:cNvPr>
              <p:cNvSpPr/>
              <p:nvPr/>
            </p:nvSpPr>
            <p:spPr>
              <a:xfrm>
                <a:off x="1825895" y="1159665"/>
                <a:ext cx="956393" cy="1384164"/>
              </a:xfrm>
              <a:custGeom>
                <a:avLst/>
                <a:gdLst/>
                <a:ahLst/>
                <a:cxnLst/>
                <a:rect l="l" t="t" r="r" b="b"/>
                <a:pathLst>
                  <a:path w="33540" h="32573" extrusionOk="0">
                    <a:moveTo>
                      <a:pt x="16766" y="1"/>
                    </a:moveTo>
                    <a:cubicBezTo>
                      <a:pt x="15496" y="1"/>
                      <a:pt x="14228" y="483"/>
                      <a:pt x="13264" y="1447"/>
                    </a:cubicBezTo>
                    <a:lnTo>
                      <a:pt x="1929" y="12782"/>
                    </a:lnTo>
                    <a:cubicBezTo>
                      <a:pt x="0" y="14711"/>
                      <a:pt x="0" y="17854"/>
                      <a:pt x="1929" y="19795"/>
                    </a:cubicBezTo>
                    <a:lnTo>
                      <a:pt x="13264" y="31117"/>
                    </a:lnTo>
                    <a:cubicBezTo>
                      <a:pt x="14228" y="32088"/>
                      <a:pt x="15496" y="32573"/>
                      <a:pt x="16766" y="32573"/>
                    </a:cubicBezTo>
                    <a:cubicBezTo>
                      <a:pt x="18035" y="32573"/>
                      <a:pt x="19306" y="32088"/>
                      <a:pt x="20276" y="31117"/>
                    </a:cubicBezTo>
                    <a:lnTo>
                      <a:pt x="31599" y="19795"/>
                    </a:lnTo>
                    <a:cubicBezTo>
                      <a:pt x="33540" y="17854"/>
                      <a:pt x="33540" y="14711"/>
                      <a:pt x="31599" y="12782"/>
                    </a:cubicBezTo>
                    <a:lnTo>
                      <a:pt x="20276" y="1447"/>
                    </a:lnTo>
                    <a:cubicBezTo>
                      <a:pt x="19306" y="483"/>
                      <a:pt x="18035" y="1"/>
                      <a:pt x="16766" y="1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04;p19">
                <a:extLst>
                  <a:ext uri="{FF2B5EF4-FFF2-40B4-BE49-F238E27FC236}">
                    <a16:creationId xmlns:a16="http://schemas.microsoft.com/office/drawing/2014/main" id="{2A488CE9-0697-9B8B-3F44-883E2D4279EA}"/>
                  </a:ext>
                </a:extLst>
              </p:cNvPr>
              <p:cNvSpPr/>
              <p:nvPr/>
            </p:nvSpPr>
            <p:spPr>
              <a:xfrm>
                <a:off x="1928458" y="1472512"/>
                <a:ext cx="740323" cy="758470"/>
              </a:xfrm>
              <a:custGeom>
                <a:avLst/>
                <a:gdLst/>
                <a:ahLst/>
                <a:cxnLst/>
                <a:rect l="l" t="t" r="r" b="b"/>
                <a:pathLst>
                  <a:path w="27230" h="26599" extrusionOk="0">
                    <a:moveTo>
                      <a:pt x="13614" y="0"/>
                    </a:moveTo>
                    <a:cubicBezTo>
                      <a:pt x="12791" y="0"/>
                      <a:pt x="11966" y="316"/>
                      <a:pt x="11335" y="947"/>
                    </a:cubicBezTo>
                    <a:lnTo>
                      <a:pt x="1262" y="11019"/>
                    </a:lnTo>
                    <a:cubicBezTo>
                      <a:pt x="0" y="12281"/>
                      <a:pt x="0" y="14317"/>
                      <a:pt x="1262" y="15567"/>
                    </a:cubicBezTo>
                    <a:lnTo>
                      <a:pt x="11335" y="25652"/>
                    </a:lnTo>
                    <a:cubicBezTo>
                      <a:pt x="11966" y="26283"/>
                      <a:pt x="12791" y="26599"/>
                      <a:pt x="13614" y="26599"/>
                    </a:cubicBezTo>
                    <a:cubicBezTo>
                      <a:pt x="14437" y="26599"/>
                      <a:pt x="15258" y="26283"/>
                      <a:pt x="15883" y="25652"/>
                    </a:cubicBezTo>
                    <a:lnTo>
                      <a:pt x="25968" y="15567"/>
                    </a:lnTo>
                    <a:cubicBezTo>
                      <a:pt x="27230" y="14317"/>
                      <a:pt x="27230" y="12281"/>
                      <a:pt x="25968" y="11019"/>
                    </a:cubicBezTo>
                    <a:lnTo>
                      <a:pt x="15883" y="947"/>
                    </a:lnTo>
                    <a:cubicBezTo>
                      <a:pt x="15258" y="316"/>
                      <a:pt x="14437" y="0"/>
                      <a:pt x="13614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01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7" name="Google Shape;907;p19">
                <a:extLst>
                  <a:ext uri="{FF2B5EF4-FFF2-40B4-BE49-F238E27FC236}">
                    <a16:creationId xmlns:a16="http://schemas.microsoft.com/office/drawing/2014/main" id="{891E7F0B-5E75-A0B2-26AE-36CC32E03BB0}"/>
                  </a:ext>
                </a:extLst>
              </p:cNvPr>
              <p:cNvSpPr txBox="1"/>
              <p:nvPr/>
            </p:nvSpPr>
            <p:spPr>
              <a:xfrm>
                <a:off x="2750157" y="1561181"/>
                <a:ext cx="3913067" cy="6810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Concept Definition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2F2CDDC-45FA-5191-D204-2630C8F0E7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alphaModFix amt="20000"/>
          </a:blip>
          <a:stretch>
            <a:fillRect/>
          </a:stretch>
        </p:blipFill>
        <p:spPr>
          <a:xfrm>
            <a:off x="-67544" y="5473836"/>
            <a:ext cx="1384164" cy="1384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4905C3-1345-8DB5-7D09-76A6441971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alphaModFix amt="20000"/>
          </a:blip>
          <a:stretch>
            <a:fillRect/>
          </a:stretch>
        </p:blipFill>
        <p:spPr>
          <a:xfrm flipH="1">
            <a:off x="10807836" y="0"/>
            <a:ext cx="1384164" cy="1384164"/>
          </a:xfrm>
          <a:prstGeom prst="rect">
            <a:avLst/>
          </a:prstGeom>
        </p:spPr>
      </p:pic>
      <p:grpSp>
        <p:nvGrpSpPr>
          <p:cNvPr id="6" name="Google Shape;899;p19">
            <a:extLst>
              <a:ext uri="{FF2B5EF4-FFF2-40B4-BE49-F238E27FC236}">
                <a16:creationId xmlns:a16="http://schemas.microsoft.com/office/drawing/2014/main" id="{55D9F1F7-246C-8C0F-2111-25D32EBBFF5E}"/>
              </a:ext>
            </a:extLst>
          </p:cNvPr>
          <p:cNvGrpSpPr/>
          <p:nvPr/>
        </p:nvGrpSpPr>
        <p:grpSpPr>
          <a:xfrm>
            <a:off x="235447" y="3066303"/>
            <a:ext cx="5753873" cy="1384164"/>
            <a:chOff x="1825895" y="1159665"/>
            <a:chExt cx="5120641" cy="138416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7" name="Google Shape;900;p19">
              <a:extLst>
                <a:ext uri="{FF2B5EF4-FFF2-40B4-BE49-F238E27FC236}">
                  <a16:creationId xmlns:a16="http://schemas.microsoft.com/office/drawing/2014/main" id="{63B5C229-963B-50F1-A362-64FE21CA0F97}"/>
                </a:ext>
              </a:extLst>
            </p:cNvPr>
            <p:cNvSpPr/>
            <p:nvPr/>
          </p:nvSpPr>
          <p:spPr>
            <a:xfrm>
              <a:off x="2304094" y="1227859"/>
              <a:ext cx="4642442" cy="1315970"/>
            </a:xfrm>
            <a:custGeom>
              <a:avLst/>
              <a:gdLst/>
              <a:ahLst/>
              <a:cxnLst/>
              <a:rect l="l" t="t" r="r" b="b"/>
              <a:pathLst>
                <a:path w="162807" h="23968" extrusionOk="0">
                  <a:moveTo>
                    <a:pt x="0" y="1"/>
                  </a:moveTo>
                  <a:lnTo>
                    <a:pt x="0" y="23968"/>
                  </a:lnTo>
                  <a:lnTo>
                    <a:pt x="150817" y="23968"/>
                  </a:lnTo>
                  <a:cubicBezTo>
                    <a:pt x="157437" y="23968"/>
                    <a:pt x="162806" y="18598"/>
                    <a:pt x="162806" y="11978"/>
                  </a:cubicBezTo>
                  <a:cubicBezTo>
                    <a:pt x="162806" y="5370"/>
                    <a:pt x="157437" y="1"/>
                    <a:pt x="1508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92A2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8" name="Google Shape;901;p19">
              <a:extLst>
                <a:ext uri="{FF2B5EF4-FFF2-40B4-BE49-F238E27FC236}">
                  <a16:creationId xmlns:a16="http://schemas.microsoft.com/office/drawing/2014/main" id="{91DDE668-DAA0-6D4E-6AF0-8B7D52EB80D1}"/>
                </a:ext>
              </a:extLst>
            </p:cNvPr>
            <p:cNvGrpSpPr/>
            <p:nvPr/>
          </p:nvGrpSpPr>
          <p:grpSpPr>
            <a:xfrm>
              <a:off x="1825895" y="1159665"/>
              <a:ext cx="5005231" cy="1384164"/>
              <a:chOff x="1825895" y="1159665"/>
              <a:chExt cx="5005231" cy="1384164"/>
            </a:xfrm>
          </p:grpSpPr>
          <p:sp>
            <p:nvSpPr>
              <p:cNvPr id="9" name="Google Shape;902;p19">
                <a:extLst>
                  <a:ext uri="{FF2B5EF4-FFF2-40B4-BE49-F238E27FC236}">
                    <a16:creationId xmlns:a16="http://schemas.microsoft.com/office/drawing/2014/main" id="{E7C5A593-8D32-E5FD-38BC-4F9D12BA4C87}"/>
                  </a:ext>
                </a:extLst>
              </p:cNvPr>
              <p:cNvSpPr/>
              <p:nvPr/>
            </p:nvSpPr>
            <p:spPr>
              <a:xfrm>
                <a:off x="6270578" y="1550535"/>
                <a:ext cx="560548" cy="560890"/>
              </a:xfrm>
              <a:custGeom>
                <a:avLst/>
                <a:gdLst/>
                <a:ahLst/>
                <a:cxnLst/>
                <a:rect l="l" t="t" r="r" b="b"/>
                <a:pathLst>
                  <a:path w="19658" h="19670" extrusionOk="0">
                    <a:moveTo>
                      <a:pt x="9823" y="1"/>
                    </a:moveTo>
                    <a:cubicBezTo>
                      <a:pt x="4394" y="1"/>
                      <a:pt x="0" y="4406"/>
                      <a:pt x="0" y="9835"/>
                    </a:cubicBezTo>
                    <a:cubicBezTo>
                      <a:pt x="0" y="15265"/>
                      <a:pt x="4394" y="19670"/>
                      <a:pt x="9823" y="19670"/>
                    </a:cubicBezTo>
                    <a:cubicBezTo>
                      <a:pt x="15264" y="19670"/>
                      <a:pt x="19657" y="15265"/>
                      <a:pt x="19657" y="9835"/>
                    </a:cubicBezTo>
                    <a:cubicBezTo>
                      <a:pt x="19657" y="4406"/>
                      <a:pt x="15264" y="1"/>
                      <a:pt x="9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Google Shape;903;p19">
                <a:extLst>
                  <a:ext uri="{FF2B5EF4-FFF2-40B4-BE49-F238E27FC236}">
                    <a16:creationId xmlns:a16="http://schemas.microsoft.com/office/drawing/2014/main" id="{F894D063-5A83-2DA3-C5E4-DEB1DC9A1D59}"/>
                  </a:ext>
                </a:extLst>
              </p:cNvPr>
              <p:cNvSpPr/>
              <p:nvPr/>
            </p:nvSpPr>
            <p:spPr>
              <a:xfrm>
                <a:off x="1825895" y="1159665"/>
                <a:ext cx="956393" cy="1384164"/>
              </a:xfrm>
              <a:custGeom>
                <a:avLst/>
                <a:gdLst/>
                <a:ahLst/>
                <a:cxnLst/>
                <a:rect l="l" t="t" r="r" b="b"/>
                <a:pathLst>
                  <a:path w="33540" h="32573" extrusionOk="0">
                    <a:moveTo>
                      <a:pt x="16766" y="1"/>
                    </a:moveTo>
                    <a:cubicBezTo>
                      <a:pt x="15496" y="1"/>
                      <a:pt x="14228" y="483"/>
                      <a:pt x="13264" y="1447"/>
                    </a:cubicBezTo>
                    <a:lnTo>
                      <a:pt x="1929" y="12782"/>
                    </a:lnTo>
                    <a:cubicBezTo>
                      <a:pt x="0" y="14711"/>
                      <a:pt x="0" y="17854"/>
                      <a:pt x="1929" y="19795"/>
                    </a:cubicBezTo>
                    <a:lnTo>
                      <a:pt x="13264" y="31117"/>
                    </a:lnTo>
                    <a:cubicBezTo>
                      <a:pt x="14228" y="32088"/>
                      <a:pt x="15496" y="32573"/>
                      <a:pt x="16766" y="32573"/>
                    </a:cubicBezTo>
                    <a:cubicBezTo>
                      <a:pt x="18035" y="32573"/>
                      <a:pt x="19306" y="32088"/>
                      <a:pt x="20276" y="31117"/>
                    </a:cubicBezTo>
                    <a:lnTo>
                      <a:pt x="31599" y="19795"/>
                    </a:lnTo>
                    <a:cubicBezTo>
                      <a:pt x="33540" y="17854"/>
                      <a:pt x="33540" y="14711"/>
                      <a:pt x="31599" y="12782"/>
                    </a:cubicBezTo>
                    <a:lnTo>
                      <a:pt x="20276" y="1447"/>
                    </a:lnTo>
                    <a:cubicBezTo>
                      <a:pt x="19306" y="483"/>
                      <a:pt x="18035" y="1"/>
                      <a:pt x="16766" y="1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Google Shape;904;p19">
                <a:extLst>
                  <a:ext uri="{FF2B5EF4-FFF2-40B4-BE49-F238E27FC236}">
                    <a16:creationId xmlns:a16="http://schemas.microsoft.com/office/drawing/2014/main" id="{24277EEF-64BC-DEE5-E9E5-3F7FB840BE5F}"/>
                  </a:ext>
                </a:extLst>
              </p:cNvPr>
              <p:cNvSpPr/>
              <p:nvPr/>
            </p:nvSpPr>
            <p:spPr>
              <a:xfrm>
                <a:off x="1928458" y="1472512"/>
                <a:ext cx="740323" cy="758470"/>
              </a:xfrm>
              <a:custGeom>
                <a:avLst/>
                <a:gdLst/>
                <a:ahLst/>
                <a:cxnLst/>
                <a:rect l="l" t="t" r="r" b="b"/>
                <a:pathLst>
                  <a:path w="27230" h="26599" extrusionOk="0">
                    <a:moveTo>
                      <a:pt x="13614" y="0"/>
                    </a:moveTo>
                    <a:cubicBezTo>
                      <a:pt x="12791" y="0"/>
                      <a:pt x="11966" y="316"/>
                      <a:pt x="11335" y="947"/>
                    </a:cubicBezTo>
                    <a:lnTo>
                      <a:pt x="1262" y="11019"/>
                    </a:lnTo>
                    <a:cubicBezTo>
                      <a:pt x="0" y="12281"/>
                      <a:pt x="0" y="14317"/>
                      <a:pt x="1262" y="15567"/>
                    </a:cubicBezTo>
                    <a:lnTo>
                      <a:pt x="11335" y="25652"/>
                    </a:lnTo>
                    <a:cubicBezTo>
                      <a:pt x="11966" y="26283"/>
                      <a:pt x="12791" y="26599"/>
                      <a:pt x="13614" y="26599"/>
                    </a:cubicBezTo>
                    <a:cubicBezTo>
                      <a:pt x="14437" y="26599"/>
                      <a:pt x="15258" y="26283"/>
                      <a:pt x="15883" y="25652"/>
                    </a:cubicBezTo>
                    <a:lnTo>
                      <a:pt x="25968" y="15567"/>
                    </a:lnTo>
                    <a:cubicBezTo>
                      <a:pt x="27230" y="14317"/>
                      <a:pt x="27230" y="12281"/>
                      <a:pt x="25968" y="11019"/>
                    </a:cubicBezTo>
                    <a:lnTo>
                      <a:pt x="15883" y="947"/>
                    </a:lnTo>
                    <a:cubicBezTo>
                      <a:pt x="15258" y="316"/>
                      <a:pt x="14437" y="0"/>
                      <a:pt x="13614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03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2" name="Google Shape;907;p19">
                <a:extLst>
                  <a:ext uri="{FF2B5EF4-FFF2-40B4-BE49-F238E27FC236}">
                    <a16:creationId xmlns:a16="http://schemas.microsoft.com/office/drawing/2014/main" id="{47E6EE09-8220-673C-7316-164B9F9B8C36}"/>
                  </a:ext>
                </a:extLst>
              </p:cNvPr>
              <p:cNvSpPr txBox="1"/>
              <p:nvPr/>
            </p:nvSpPr>
            <p:spPr>
              <a:xfrm>
                <a:off x="2741766" y="1614203"/>
                <a:ext cx="3575575" cy="3657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Policy Imperatives &amp; Macroeconomic Impact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pSp>
        <p:nvGrpSpPr>
          <p:cNvPr id="13" name="Google Shape;899;p19">
            <a:extLst>
              <a:ext uri="{FF2B5EF4-FFF2-40B4-BE49-F238E27FC236}">
                <a16:creationId xmlns:a16="http://schemas.microsoft.com/office/drawing/2014/main" id="{A0A34E82-D33C-4CA2-D560-761111247891}"/>
              </a:ext>
            </a:extLst>
          </p:cNvPr>
          <p:cNvGrpSpPr/>
          <p:nvPr/>
        </p:nvGrpSpPr>
        <p:grpSpPr>
          <a:xfrm>
            <a:off x="6205323" y="1209721"/>
            <a:ext cx="5753873" cy="1384164"/>
            <a:chOff x="1825895" y="1159665"/>
            <a:chExt cx="5120641" cy="138416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4" name="Google Shape;900;p19">
              <a:extLst>
                <a:ext uri="{FF2B5EF4-FFF2-40B4-BE49-F238E27FC236}">
                  <a16:creationId xmlns:a16="http://schemas.microsoft.com/office/drawing/2014/main" id="{D00DE922-E268-5ED3-A3D3-EB48AB798E4C}"/>
                </a:ext>
              </a:extLst>
            </p:cNvPr>
            <p:cNvSpPr/>
            <p:nvPr/>
          </p:nvSpPr>
          <p:spPr>
            <a:xfrm>
              <a:off x="2304094" y="1227859"/>
              <a:ext cx="4642442" cy="1315970"/>
            </a:xfrm>
            <a:custGeom>
              <a:avLst/>
              <a:gdLst/>
              <a:ahLst/>
              <a:cxnLst/>
              <a:rect l="l" t="t" r="r" b="b"/>
              <a:pathLst>
                <a:path w="162807" h="23968" extrusionOk="0">
                  <a:moveTo>
                    <a:pt x="0" y="1"/>
                  </a:moveTo>
                  <a:lnTo>
                    <a:pt x="0" y="23968"/>
                  </a:lnTo>
                  <a:lnTo>
                    <a:pt x="150817" y="23968"/>
                  </a:lnTo>
                  <a:cubicBezTo>
                    <a:pt x="157437" y="23968"/>
                    <a:pt x="162806" y="18598"/>
                    <a:pt x="162806" y="11978"/>
                  </a:cubicBezTo>
                  <a:cubicBezTo>
                    <a:pt x="162806" y="5370"/>
                    <a:pt x="157437" y="1"/>
                    <a:pt x="1508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92A2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5" name="Google Shape;901;p19">
              <a:extLst>
                <a:ext uri="{FF2B5EF4-FFF2-40B4-BE49-F238E27FC236}">
                  <a16:creationId xmlns:a16="http://schemas.microsoft.com/office/drawing/2014/main" id="{BCED191A-5878-6FF7-8606-8436AA8BEF76}"/>
                </a:ext>
              </a:extLst>
            </p:cNvPr>
            <p:cNvGrpSpPr/>
            <p:nvPr/>
          </p:nvGrpSpPr>
          <p:grpSpPr>
            <a:xfrm>
              <a:off x="1825895" y="1159665"/>
              <a:ext cx="5005231" cy="1384164"/>
              <a:chOff x="1825895" y="1159665"/>
              <a:chExt cx="5005231" cy="1384164"/>
            </a:xfrm>
          </p:grpSpPr>
          <p:sp>
            <p:nvSpPr>
              <p:cNvPr id="16" name="Google Shape;902;p19">
                <a:extLst>
                  <a:ext uri="{FF2B5EF4-FFF2-40B4-BE49-F238E27FC236}">
                    <a16:creationId xmlns:a16="http://schemas.microsoft.com/office/drawing/2014/main" id="{759F1690-E9E6-57B5-48F8-5763CA213137}"/>
                  </a:ext>
                </a:extLst>
              </p:cNvPr>
              <p:cNvSpPr/>
              <p:nvPr/>
            </p:nvSpPr>
            <p:spPr>
              <a:xfrm>
                <a:off x="6270578" y="1550535"/>
                <a:ext cx="560548" cy="560890"/>
              </a:xfrm>
              <a:custGeom>
                <a:avLst/>
                <a:gdLst/>
                <a:ahLst/>
                <a:cxnLst/>
                <a:rect l="l" t="t" r="r" b="b"/>
                <a:pathLst>
                  <a:path w="19658" h="19670" extrusionOk="0">
                    <a:moveTo>
                      <a:pt x="9823" y="1"/>
                    </a:moveTo>
                    <a:cubicBezTo>
                      <a:pt x="4394" y="1"/>
                      <a:pt x="0" y="4406"/>
                      <a:pt x="0" y="9835"/>
                    </a:cubicBezTo>
                    <a:cubicBezTo>
                      <a:pt x="0" y="15265"/>
                      <a:pt x="4394" y="19670"/>
                      <a:pt x="9823" y="19670"/>
                    </a:cubicBezTo>
                    <a:cubicBezTo>
                      <a:pt x="15264" y="19670"/>
                      <a:pt x="19657" y="15265"/>
                      <a:pt x="19657" y="9835"/>
                    </a:cubicBezTo>
                    <a:cubicBezTo>
                      <a:pt x="19657" y="4406"/>
                      <a:pt x="15264" y="1"/>
                      <a:pt x="9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Google Shape;903;p19">
                <a:extLst>
                  <a:ext uri="{FF2B5EF4-FFF2-40B4-BE49-F238E27FC236}">
                    <a16:creationId xmlns:a16="http://schemas.microsoft.com/office/drawing/2014/main" id="{722849DB-14AC-F90B-732E-756185F26EF6}"/>
                  </a:ext>
                </a:extLst>
              </p:cNvPr>
              <p:cNvSpPr/>
              <p:nvPr/>
            </p:nvSpPr>
            <p:spPr>
              <a:xfrm>
                <a:off x="1825895" y="1159665"/>
                <a:ext cx="956393" cy="1384164"/>
              </a:xfrm>
              <a:custGeom>
                <a:avLst/>
                <a:gdLst/>
                <a:ahLst/>
                <a:cxnLst/>
                <a:rect l="l" t="t" r="r" b="b"/>
                <a:pathLst>
                  <a:path w="33540" h="32573" extrusionOk="0">
                    <a:moveTo>
                      <a:pt x="16766" y="1"/>
                    </a:moveTo>
                    <a:cubicBezTo>
                      <a:pt x="15496" y="1"/>
                      <a:pt x="14228" y="483"/>
                      <a:pt x="13264" y="1447"/>
                    </a:cubicBezTo>
                    <a:lnTo>
                      <a:pt x="1929" y="12782"/>
                    </a:lnTo>
                    <a:cubicBezTo>
                      <a:pt x="0" y="14711"/>
                      <a:pt x="0" y="17854"/>
                      <a:pt x="1929" y="19795"/>
                    </a:cubicBezTo>
                    <a:lnTo>
                      <a:pt x="13264" y="31117"/>
                    </a:lnTo>
                    <a:cubicBezTo>
                      <a:pt x="14228" y="32088"/>
                      <a:pt x="15496" y="32573"/>
                      <a:pt x="16766" y="32573"/>
                    </a:cubicBezTo>
                    <a:cubicBezTo>
                      <a:pt x="18035" y="32573"/>
                      <a:pt x="19306" y="32088"/>
                      <a:pt x="20276" y="31117"/>
                    </a:cubicBezTo>
                    <a:lnTo>
                      <a:pt x="31599" y="19795"/>
                    </a:lnTo>
                    <a:cubicBezTo>
                      <a:pt x="33540" y="17854"/>
                      <a:pt x="33540" y="14711"/>
                      <a:pt x="31599" y="12782"/>
                    </a:cubicBezTo>
                    <a:lnTo>
                      <a:pt x="20276" y="1447"/>
                    </a:lnTo>
                    <a:cubicBezTo>
                      <a:pt x="19306" y="483"/>
                      <a:pt x="18035" y="1"/>
                      <a:pt x="16766" y="1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904;p19">
                <a:extLst>
                  <a:ext uri="{FF2B5EF4-FFF2-40B4-BE49-F238E27FC236}">
                    <a16:creationId xmlns:a16="http://schemas.microsoft.com/office/drawing/2014/main" id="{7983E1D7-076C-B3FD-1D07-E1FB71270609}"/>
                  </a:ext>
                </a:extLst>
              </p:cNvPr>
              <p:cNvSpPr/>
              <p:nvPr/>
            </p:nvSpPr>
            <p:spPr>
              <a:xfrm>
                <a:off x="1928458" y="1472512"/>
                <a:ext cx="740323" cy="758470"/>
              </a:xfrm>
              <a:custGeom>
                <a:avLst/>
                <a:gdLst/>
                <a:ahLst/>
                <a:cxnLst/>
                <a:rect l="l" t="t" r="r" b="b"/>
                <a:pathLst>
                  <a:path w="27230" h="26599" extrusionOk="0">
                    <a:moveTo>
                      <a:pt x="13614" y="0"/>
                    </a:moveTo>
                    <a:cubicBezTo>
                      <a:pt x="12791" y="0"/>
                      <a:pt x="11966" y="316"/>
                      <a:pt x="11335" y="947"/>
                    </a:cubicBezTo>
                    <a:lnTo>
                      <a:pt x="1262" y="11019"/>
                    </a:lnTo>
                    <a:cubicBezTo>
                      <a:pt x="0" y="12281"/>
                      <a:pt x="0" y="14317"/>
                      <a:pt x="1262" y="15567"/>
                    </a:cubicBezTo>
                    <a:lnTo>
                      <a:pt x="11335" y="25652"/>
                    </a:lnTo>
                    <a:cubicBezTo>
                      <a:pt x="11966" y="26283"/>
                      <a:pt x="12791" y="26599"/>
                      <a:pt x="13614" y="26599"/>
                    </a:cubicBezTo>
                    <a:cubicBezTo>
                      <a:pt x="14437" y="26599"/>
                      <a:pt x="15258" y="26283"/>
                      <a:pt x="15883" y="25652"/>
                    </a:cubicBezTo>
                    <a:lnTo>
                      <a:pt x="25968" y="15567"/>
                    </a:lnTo>
                    <a:cubicBezTo>
                      <a:pt x="27230" y="14317"/>
                      <a:pt x="27230" y="12281"/>
                      <a:pt x="25968" y="11019"/>
                    </a:cubicBezTo>
                    <a:lnTo>
                      <a:pt x="15883" y="947"/>
                    </a:lnTo>
                    <a:cubicBezTo>
                      <a:pt x="15258" y="316"/>
                      <a:pt x="14437" y="0"/>
                      <a:pt x="13614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02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5" name="Google Shape;907;p19">
                <a:extLst>
                  <a:ext uri="{FF2B5EF4-FFF2-40B4-BE49-F238E27FC236}">
                    <a16:creationId xmlns:a16="http://schemas.microsoft.com/office/drawing/2014/main" id="{2A91E8EE-69A0-F113-77EB-FAB0327031A2}"/>
                  </a:ext>
                </a:extLst>
              </p:cNvPr>
              <p:cNvSpPr txBox="1"/>
              <p:nvPr/>
            </p:nvSpPr>
            <p:spPr>
              <a:xfrm>
                <a:off x="2884851" y="1643069"/>
                <a:ext cx="3385727" cy="4683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The Nigerian Economy – Snapshot Analysis &amp; Inevitable Policy Changes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pSp>
        <p:nvGrpSpPr>
          <p:cNvPr id="26" name="Google Shape;899;p19">
            <a:extLst>
              <a:ext uri="{FF2B5EF4-FFF2-40B4-BE49-F238E27FC236}">
                <a16:creationId xmlns:a16="http://schemas.microsoft.com/office/drawing/2014/main" id="{9C72F5DC-9EF6-B66C-3E39-5DFF0E7EDDB0}"/>
              </a:ext>
            </a:extLst>
          </p:cNvPr>
          <p:cNvGrpSpPr/>
          <p:nvPr/>
        </p:nvGrpSpPr>
        <p:grpSpPr>
          <a:xfrm>
            <a:off x="6205323" y="3096083"/>
            <a:ext cx="5753873" cy="1384164"/>
            <a:chOff x="1825895" y="1159665"/>
            <a:chExt cx="5120641" cy="138416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8" name="Google Shape;900;p19">
              <a:extLst>
                <a:ext uri="{FF2B5EF4-FFF2-40B4-BE49-F238E27FC236}">
                  <a16:creationId xmlns:a16="http://schemas.microsoft.com/office/drawing/2014/main" id="{0376C107-0156-6C4C-A031-4130BE0A5A4A}"/>
                </a:ext>
              </a:extLst>
            </p:cNvPr>
            <p:cNvSpPr/>
            <p:nvPr/>
          </p:nvSpPr>
          <p:spPr>
            <a:xfrm>
              <a:off x="2304094" y="1227859"/>
              <a:ext cx="4642442" cy="1315970"/>
            </a:xfrm>
            <a:custGeom>
              <a:avLst/>
              <a:gdLst/>
              <a:ahLst/>
              <a:cxnLst/>
              <a:rect l="l" t="t" r="r" b="b"/>
              <a:pathLst>
                <a:path w="162807" h="23968" extrusionOk="0">
                  <a:moveTo>
                    <a:pt x="0" y="1"/>
                  </a:moveTo>
                  <a:lnTo>
                    <a:pt x="0" y="23968"/>
                  </a:lnTo>
                  <a:lnTo>
                    <a:pt x="150817" y="23968"/>
                  </a:lnTo>
                  <a:cubicBezTo>
                    <a:pt x="157437" y="23968"/>
                    <a:pt x="162806" y="18598"/>
                    <a:pt x="162806" y="11978"/>
                  </a:cubicBezTo>
                  <a:cubicBezTo>
                    <a:pt x="162806" y="5370"/>
                    <a:pt x="157437" y="1"/>
                    <a:pt x="1508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92A2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9" name="Google Shape;901;p19">
              <a:extLst>
                <a:ext uri="{FF2B5EF4-FFF2-40B4-BE49-F238E27FC236}">
                  <a16:creationId xmlns:a16="http://schemas.microsoft.com/office/drawing/2014/main" id="{CEC7C8AD-4623-6209-265A-00208E7181A3}"/>
                </a:ext>
              </a:extLst>
            </p:cNvPr>
            <p:cNvGrpSpPr/>
            <p:nvPr/>
          </p:nvGrpSpPr>
          <p:grpSpPr>
            <a:xfrm>
              <a:off x="1825895" y="1159665"/>
              <a:ext cx="5005231" cy="1384164"/>
              <a:chOff x="1825895" y="1159665"/>
              <a:chExt cx="5005231" cy="1384164"/>
            </a:xfrm>
          </p:grpSpPr>
          <p:sp>
            <p:nvSpPr>
              <p:cNvPr id="30" name="Google Shape;902;p19">
                <a:extLst>
                  <a:ext uri="{FF2B5EF4-FFF2-40B4-BE49-F238E27FC236}">
                    <a16:creationId xmlns:a16="http://schemas.microsoft.com/office/drawing/2014/main" id="{F11B38F3-A17F-36BA-48D0-2AA5BC0358B1}"/>
                  </a:ext>
                </a:extLst>
              </p:cNvPr>
              <p:cNvSpPr/>
              <p:nvPr/>
            </p:nvSpPr>
            <p:spPr>
              <a:xfrm>
                <a:off x="6270578" y="1550535"/>
                <a:ext cx="560548" cy="560890"/>
              </a:xfrm>
              <a:custGeom>
                <a:avLst/>
                <a:gdLst/>
                <a:ahLst/>
                <a:cxnLst/>
                <a:rect l="l" t="t" r="r" b="b"/>
                <a:pathLst>
                  <a:path w="19658" h="19670" extrusionOk="0">
                    <a:moveTo>
                      <a:pt x="9823" y="1"/>
                    </a:moveTo>
                    <a:cubicBezTo>
                      <a:pt x="4394" y="1"/>
                      <a:pt x="0" y="4406"/>
                      <a:pt x="0" y="9835"/>
                    </a:cubicBezTo>
                    <a:cubicBezTo>
                      <a:pt x="0" y="15265"/>
                      <a:pt x="4394" y="19670"/>
                      <a:pt x="9823" y="19670"/>
                    </a:cubicBezTo>
                    <a:cubicBezTo>
                      <a:pt x="15264" y="19670"/>
                      <a:pt x="19657" y="15265"/>
                      <a:pt x="19657" y="9835"/>
                    </a:cubicBezTo>
                    <a:cubicBezTo>
                      <a:pt x="19657" y="4406"/>
                      <a:pt x="15264" y="1"/>
                      <a:pt x="9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Google Shape;903;p19">
                <a:extLst>
                  <a:ext uri="{FF2B5EF4-FFF2-40B4-BE49-F238E27FC236}">
                    <a16:creationId xmlns:a16="http://schemas.microsoft.com/office/drawing/2014/main" id="{872BA04F-80BF-F910-455E-087EF24CBD86}"/>
                  </a:ext>
                </a:extLst>
              </p:cNvPr>
              <p:cNvSpPr/>
              <p:nvPr/>
            </p:nvSpPr>
            <p:spPr>
              <a:xfrm>
                <a:off x="1825895" y="1159665"/>
                <a:ext cx="956393" cy="1384164"/>
              </a:xfrm>
              <a:custGeom>
                <a:avLst/>
                <a:gdLst/>
                <a:ahLst/>
                <a:cxnLst/>
                <a:rect l="l" t="t" r="r" b="b"/>
                <a:pathLst>
                  <a:path w="33540" h="32573" extrusionOk="0">
                    <a:moveTo>
                      <a:pt x="16766" y="1"/>
                    </a:moveTo>
                    <a:cubicBezTo>
                      <a:pt x="15496" y="1"/>
                      <a:pt x="14228" y="483"/>
                      <a:pt x="13264" y="1447"/>
                    </a:cubicBezTo>
                    <a:lnTo>
                      <a:pt x="1929" y="12782"/>
                    </a:lnTo>
                    <a:cubicBezTo>
                      <a:pt x="0" y="14711"/>
                      <a:pt x="0" y="17854"/>
                      <a:pt x="1929" y="19795"/>
                    </a:cubicBezTo>
                    <a:lnTo>
                      <a:pt x="13264" y="31117"/>
                    </a:lnTo>
                    <a:cubicBezTo>
                      <a:pt x="14228" y="32088"/>
                      <a:pt x="15496" y="32573"/>
                      <a:pt x="16766" y="32573"/>
                    </a:cubicBezTo>
                    <a:cubicBezTo>
                      <a:pt x="18035" y="32573"/>
                      <a:pt x="19306" y="32088"/>
                      <a:pt x="20276" y="31117"/>
                    </a:cubicBezTo>
                    <a:lnTo>
                      <a:pt x="31599" y="19795"/>
                    </a:lnTo>
                    <a:cubicBezTo>
                      <a:pt x="33540" y="17854"/>
                      <a:pt x="33540" y="14711"/>
                      <a:pt x="31599" y="12782"/>
                    </a:cubicBezTo>
                    <a:lnTo>
                      <a:pt x="20276" y="1447"/>
                    </a:lnTo>
                    <a:cubicBezTo>
                      <a:pt x="19306" y="483"/>
                      <a:pt x="18035" y="1"/>
                      <a:pt x="16766" y="1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Google Shape;904;p19">
                <a:extLst>
                  <a:ext uri="{FF2B5EF4-FFF2-40B4-BE49-F238E27FC236}">
                    <a16:creationId xmlns:a16="http://schemas.microsoft.com/office/drawing/2014/main" id="{47807CF3-FA0F-DC9D-8AC0-64FFC4F985AD}"/>
                  </a:ext>
                </a:extLst>
              </p:cNvPr>
              <p:cNvSpPr/>
              <p:nvPr/>
            </p:nvSpPr>
            <p:spPr>
              <a:xfrm>
                <a:off x="1928458" y="1472512"/>
                <a:ext cx="740323" cy="758470"/>
              </a:xfrm>
              <a:custGeom>
                <a:avLst/>
                <a:gdLst/>
                <a:ahLst/>
                <a:cxnLst/>
                <a:rect l="l" t="t" r="r" b="b"/>
                <a:pathLst>
                  <a:path w="27230" h="26599" extrusionOk="0">
                    <a:moveTo>
                      <a:pt x="13614" y="0"/>
                    </a:moveTo>
                    <a:cubicBezTo>
                      <a:pt x="12791" y="0"/>
                      <a:pt x="11966" y="316"/>
                      <a:pt x="11335" y="947"/>
                    </a:cubicBezTo>
                    <a:lnTo>
                      <a:pt x="1262" y="11019"/>
                    </a:lnTo>
                    <a:cubicBezTo>
                      <a:pt x="0" y="12281"/>
                      <a:pt x="0" y="14317"/>
                      <a:pt x="1262" y="15567"/>
                    </a:cubicBezTo>
                    <a:lnTo>
                      <a:pt x="11335" y="25652"/>
                    </a:lnTo>
                    <a:cubicBezTo>
                      <a:pt x="11966" y="26283"/>
                      <a:pt x="12791" y="26599"/>
                      <a:pt x="13614" y="26599"/>
                    </a:cubicBezTo>
                    <a:cubicBezTo>
                      <a:pt x="14437" y="26599"/>
                      <a:pt x="15258" y="26283"/>
                      <a:pt x="15883" y="25652"/>
                    </a:cubicBezTo>
                    <a:lnTo>
                      <a:pt x="25968" y="15567"/>
                    </a:lnTo>
                    <a:cubicBezTo>
                      <a:pt x="27230" y="14317"/>
                      <a:pt x="27230" y="12281"/>
                      <a:pt x="25968" y="11019"/>
                    </a:cubicBezTo>
                    <a:lnTo>
                      <a:pt x="15883" y="947"/>
                    </a:lnTo>
                    <a:cubicBezTo>
                      <a:pt x="15258" y="316"/>
                      <a:pt x="14437" y="0"/>
                      <a:pt x="13614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04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3" name="Google Shape;907;p19">
                <a:extLst>
                  <a:ext uri="{FF2B5EF4-FFF2-40B4-BE49-F238E27FC236}">
                    <a16:creationId xmlns:a16="http://schemas.microsoft.com/office/drawing/2014/main" id="{86FB08EF-21F0-C203-9851-971DDBE4D6C4}"/>
                  </a:ext>
                </a:extLst>
              </p:cNvPr>
              <p:cNvSpPr txBox="1"/>
              <p:nvPr/>
            </p:nvSpPr>
            <p:spPr>
              <a:xfrm>
                <a:off x="2750157" y="1643070"/>
                <a:ext cx="3520421" cy="3657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Budget as a Tool of Economic Management</a:t>
                </a:r>
              </a:p>
            </p:txBody>
          </p:sp>
        </p:grpSp>
      </p:grpSp>
      <p:grpSp>
        <p:nvGrpSpPr>
          <p:cNvPr id="34" name="Google Shape;899;p19">
            <a:extLst>
              <a:ext uri="{FF2B5EF4-FFF2-40B4-BE49-F238E27FC236}">
                <a16:creationId xmlns:a16="http://schemas.microsoft.com/office/drawing/2014/main" id="{662BB35F-8329-D861-E147-E5B144D025B2}"/>
              </a:ext>
            </a:extLst>
          </p:cNvPr>
          <p:cNvGrpSpPr/>
          <p:nvPr/>
        </p:nvGrpSpPr>
        <p:grpSpPr>
          <a:xfrm>
            <a:off x="3443632" y="4982445"/>
            <a:ext cx="5753873" cy="1384164"/>
            <a:chOff x="1825895" y="1159665"/>
            <a:chExt cx="5120641" cy="138416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5" name="Google Shape;900;p19">
              <a:extLst>
                <a:ext uri="{FF2B5EF4-FFF2-40B4-BE49-F238E27FC236}">
                  <a16:creationId xmlns:a16="http://schemas.microsoft.com/office/drawing/2014/main" id="{8783EC3B-E4F3-BEAE-66AC-CA618B37F712}"/>
                </a:ext>
              </a:extLst>
            </p:cNvPr>
            <p:cNvSpPr/>
            <p:nvPr/>
          </p:nvSpPr>
          <p:spPr>
            <a:xfrm>
              <a:off x="2304094" y="1227859"/>
              <a:ext cx="4642442" cy="1315970"/>
            </a:xfrm>
            <a:custGeom>
              <a:avLst/>
              <a:gdLst/>
              <a:ahLst/>
              <a:cxnLst/>
              <a:rect l="l" t="t" r="r" b="b"/>
              <a:pathLst>
                <a:path w="162807" h="23968" extrusionOk="0">
                  <a:moveTo>
                    <a:pt x="0" y="1"/>
                  </a:moveTo>
                  <a:lnTo>
                    <a:pt x="0" y="23968"/>
                  </a:lnTo>
                  <a:lnTo>
                    <a:pt x="150817" y="23968"/>
                  </a:lnTo>
                  <a:cubicBezTo>
                    <a:pt x="157437" y="23968"/>
                    <a:pt x="162806" y="18598"/>
                    <a:pt x="162806" y="11978"/>
                  </a:cubicBezTo>
                  <a:cubicBezTo>
                    <a:pt x="162806" y="5370"/>
                    <a:pt x="157437" y="1"/>
                    <a:pt x="1508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192A2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6" name="Google Shape;901;p19">
              <a:extLst>
                <a:ext uri="{FF2B5EF4-FFF2-40B4-BE49-F238E27FC236}">
                  <a16:creationId xmlns:a16="http://schemas.microsoft.com/office/drawing/2014/main" id="{E6D55102-BA75-B3CE-3695-729C4F4DF2AE}"/>
                </a:ext>
              </a:extLst>
            </p:cNvPr>
            <p:cNvGrpSpPr/>
            <p:nvPr/>
          </p:nvGrpSpPr>
          <p:grpSpPr>
            <a:xfrm>
              <a:off x="1825895" y="1159665"/>
              <a:ext cx="5005231" cy="1384164"/>
              <a:chOff x="1825895" y="1159665"/>
              <a:chExt cx="5005231" cy="1384164"/>
            </a:xfrm>
          </p:grpSpPr>
          <p:sp>
            <p:nvSpPr>
              <p:cNvPr id="37" name="Google Shape;902;p19">
                <a:extLst>
                  <a:ext uri="{FF2B5EF4-FFF2-40B4-BE49-F238E27FC236}">
                    <a16:creationId xmlns:a16="http://schemas.microsoft.com/office/drawing/2014/main" id="{07FA1335-83DC-7453-1C7B-A44BCCBA0886}"/>
                  </a:ext>
                </a:extLst>
              </p:cNvPr>
              <p:cNvSpPr/>
              <p:nvPr/>
            </p:nvSpPr>
            <p:spPr>
              <a:xfrm>
                <a:off x="6270578" y="1550535"/>
                <a:ext cx="560548" cy="560890"/>
              </a:xfrm>
              <a:custGeom>
                <a:avLst/>
                <a:gdLst/>
                <a:ahLst/>
                <a:cxnLst/>
                <a:rect l="l" t="t" r="r" b="b"/>
                <a:pathLst>
                  <a:path w="19658" h="19670" extrusionOk="0">
                    <a:moveTo>
                      <a:pt x="9823" y="1"/>
                    </a:moveTo>
                    <a:cubicBezTo>
                      <a:pt x="4394" y="1"/>
                      <a:pt x="0" y="4406"/>
                      <a:pt x="0" y="9835"/>
                    </a:cubicBezTo>
                    <a:cubicBezTo>
                      <a:pt x="0" y="15265"/>
                      <a:pt x="4394" y="19670"/>
                      <a:pt x="9823" y="19670"/>
                    </a:cubicBezTo>
                    <a:cubicBezTo>
                      <a:pt x="15264" y="19670"/>
                      <a:pt x="19657" y="15265"/>
                      <a:pt x="19657" y="9835"/>
                    </a:cubicBezTo>
                    <a:cubicBezTo>
                      <a:pt x="19657" y="4406"/>
                      <a:pt x="15264" y="1"/>
                      <a:pt x="9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Google Shape;903;p19">
                <a:extLst>
                  <a:ext uri="{FF2B5EF4-FFF2-40B4-BE49-F238E27FC236}">
                    <a16:creationId xmlns:a16="http://schemas.microsoft.com/office/drawing/2014/main" id="{080B80D9-DAC1-9C45-4425-27FF50FF6FC8}"/>
                  </a:ext>
                </a:extLst>
              </p:cNvPr>
              <p:cNvSpPr/>
              <p:nvPr/>
            </p:nvSpPr>
            <p:spPr>
              <a:xfrm>
                <a:off x="1825895" y="1159665"/>
                <a:ext cx="956393" cy="1384164"/>
              </a:xfrm>
              <a:custGeom>
                <a:avLst/>
                <a:gdLst/>
                <a:ahLst/>
                <a:cxnLst/>
                <a:rect l="l" t="t" r="r" b="b"/>
                <a:pathLst>
                  <a:path w="33540" h="32573" extrusionOk="0">
                    <a:moveTo>
                      <a:pt x="16766" y="1"/>
                    </a:moveTo>
                    <a:cubicBezTo>
                      <a:pt x="15496" y="1"/>
                      <a:pt x="14228" y="483"/>
                      <a:pt x="13264" y="1447"/>
                    </a:cubicBezTo>
                    <a:lnTo>
                      <a:pt x="1929" y="12782"/>
                    </a:lnTo>
                    <a:cubicBezTo>
                      <a:pt x="0" y="14711"/>
                      <a:pt x="0" y="17854"/>
                      <a:pt x="1929" y="19795"/>
                    </a:cubicBezTo>
                    <a:lnTo>
                      <a:pt x="13264" y="31117"/>
                    </a:lnTo>
                    <a:cubicBezTo>
                      <a:pt x="14228" y="32088"/>
                      <a:pt x="15496" y="32573"/>
                      <a:pt x="16766" y="32573"/>
                    </a:cubicBezTo>
                    <a:cubicBezTo>
                      <a:pt x="18035" y="32573"/>
                      <a:pt x="19306" y="32088"/>
                      <a:pt x="20276" y="31117"/>
                    </a:cubicBezTo>
                    <a:lnTo>
                      <a:pt x="31599" y="19795"/>
                    </a:lnTo>
                    <a:cubicBezTo>
                      <a:pt x="33540" y="17854"/>
                      <a:pt x="33540" y="14711"/>
                      <a:pt x="31599" y="12782"/>
                    </a:cubicBezTo>
                    <a:lnTo>
                      <a:pt x="20276" y="1447"/>
                    </a:lnTo>
                    <a:cubicBezTo>
                      <a:pt x="19306" y="483"/>
                      <a:pt x="18035" y="1"/>
                      <a:pt x="16766" y="1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192A2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Google Shape;904;p19">
                <a:extLst>
                  <a:ext uri="{FF2B5EF4-FFF2-40B4-BE49-F238E27FC236}">
                    <a16:creationId xmlns:a16="http://schemas.microsoft.com/office/drawing/2014/main" id="{0702BBF3-FCA7-CA01-BD2B-5EA0B5FB17CF}"/>
                  </a:ext>
                </a:extLst>
              </p:cNvPr>
              <p:cNvSpPr/>
              <p:nvPr/>
            </p:nvSpPr>
            <p:spPr>
              <a:xfrm>
                <a:off x="1928458" y="1472512"/>
                <a:ext cx="740323" cy="758470"/>
              </a:xfrm>
              <a:custGeom>
                <a:avLst/>
                <a:gdLst/>
                <a:ahLst/>
                <a:cxnLst/>
                <a:rect l="l" t="t" r="r" b="b"/>
                <a:pathLst>
                  <a:path w="27230" h="26599" extrusionOk="0">
                    <a:moveTo>
                      <a:pt x="13614" y="0"/>
                    </a:moveTo>
                    <a:cubicBezTo>
                      <a:pt x="12791" y="0"/>
                      <a:pt x="11966" y="316"/>
                      <a:pt x="11335" y="947"/>
                    </a:cubicBezTo>
                    <a:lnTo>
                      <a:pt x="1262" y="11019"/>
                    </a:lnTo>
                    <a:cubicBezTo>
                      <a:pt x="0" y="12281"/>
                      <a:pt x="0" y="14317"/>
                      <a:pt x="1262" y="15567"/>
                    </a:cubicBezTo>
                    <a:lnTo>
                      <a:pt x="11335" y="25652"/>
                    </a:lnTo>
                    <a:cubicBezTo>
                      <a:pt x="11966" y="26283"/>
                      <a:pt x="12791" y="26599"/>
                      <a:pt x="13614" y="26599"/>
                    </a:cubicBezTo>
                    <a:cubicBezTo>
                      <a:pt x="14437" y="26599"/>
                      <a:pt x="15258" y="26283"/>
                      <a:pt x="15883" y="25652"/>
                    </a:cubicBezTo>
                    <a:lnTo>
                      <a:pt x="25968" y="15567"/>
                    </a:lnTo>
                    <a:cubicBezTo>
                      <a:pt x="27230" y="14317"/>
                      <a:pt x="27230" y="12281"/>
                      <a:pt x="25968" y="11019"/>
                    </a:cubicBezTo>
                    <a:lnTo>
                      <a:pt x="15883" y="947"/>
                    </a:lnTo>
                    <a:cubicBezTo>
                      <a:pt x="15258" y="316"/>
                      <a:pt x="14437" y="0"/>
                      <a:pt x="13614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05</a:t>
                </a:r>
                <a:endParaRPr kumimoji="0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40" name="Google Shape;907;p19">
                <a:extLst>
                  <a:ext uri="{FF2B5EF4-FFF2-40B4-BE49-F238E27FC236}">
                    <a16:creationId xmlns:a16="http://schemas.microsoft.com/office/drawing/2014/main" id="{63D54428-5824-D281-4A96-9860A2624C68}"/>
                  </a:ext>
                </a:extLst>
              </p:cNvPr>
              <p:cNvSpPr txBox="1"/>
              <p:nvPr/>
            </p:nvSpPr>
            <p:spPr>
              <a:xfrm>
                <a:off x="2750157" y="1643070"/>
                <a:ext cx="3520421" cy="3657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Summary &amp; Conclusion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305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E319FF9-B321-9D4B-AA89-6EFE57293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3" b="3"/>
          <a:stretch/>
        </p:blipFill>
        <p:spPr>
          <a:xfrm flipH="1"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41B81-BB84-8B59-4621-0A6083182691}"/>
              </a:ext>
            </a:extLst>
          </p:cNvPr>
          <p:cNvSpPr txBox="1"/>
          <p:nvPr/>
        </p:nvSpPr>
        <p:spPr>
          <a:xfrm>
            <a:off x="5951872" y="2218348"/>
            <a:ext cx="60983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entury Gothic" panose="020B0502020202020204" pitchFamily="34" charset="0"/>
                <a:ea typeface="+mj-ea"/>
                <a:cs typeface="+mj-cs"/>
              </a:rPr>
              <a:t>Policy Imperatives &amp; </a:t>
            </a:r>
            <a:r>
              <a:rPr lang="en-US" sz="4000" b="1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Macroeconomic Impact</a:t>
            </a:r>
          </a:p>
        </p:txBody>
      </p:sp>
    </p:spTree>
    <p:extLst>
      <p:ext uri="{BB962C8B-B14F-4D97-AF65-F5344CB8AC3E}">
        <p14:creationId xmlns:p14="http://schemas.microsoft.com/office/powerpoint/2010/main" val="2389518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OPTIONS</a:t>
            </a:r>
          </a:p>
        </p:txBody>
      </p:sp>
      <p:pic>
        <p:nvPicPr>
          <p:cNvPr id="4" name="Graphic 3" descr="Thought with solid fil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86405" y="1381484"/>
            <a:ext cx="3009867" cy="3009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6512" y="1861538"/>
            <a:ext cx="153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/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Do nothing?</a:t>
            </a:r>
          </a:p>
        </p:txBody>
      </p:sp>
      <p:pic>
        <p:nvPicPr>
          <p:cNvPr id="12" name="Graphic 11" descr="Thought with solid fi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06613" y="1072407"/>
            <a:ext cx="3009867" cy="30098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10189" y="1360440"/>
            <a:ext cx="1536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/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Do the wrong things?</a:t>
            </a:r>
          </a:p>
        </p:txBody>
      </p:sp>
      <p:pic>
        <p:nvPicPr>
          <p:cNvPr id="14" name="Graphic 13" descr="Thought with solid fill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677749" y="3804081"/>
            <a:ext cx="3009867" cy="30098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18156" y="4272232"/>
            <a:ext cx="2199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/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Do the right things in small doses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2419" y="5414176"/>
            <a:ext cx="1866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/>
            <a:r>
              <a:rPr lang="en-US" sz="16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Sequencing</a:t>
            </a:r>
          </a:p>
        </p:txBody>
      </p:sp>
      <p:pic>
        <p:nvPicPr>
          <p:cNvPr id="17" name="Graphic 16" descr="Thought with solid fil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263935" y="3848133"/>
            <a:ext cx="3009867" cy="30098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38308" y="4296842"/>
            <a:ext cx="2199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323"/>
            <a:r>
              <a:rPr lang="en-US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Do the right things all at once</a:t>
            </a:r>
          </a:p>
        </p:txBody>
      </p:sp>
      <p:pic>
        <p:nvPicPr>
          <p:cNvPr id="20" name="Graphic 19" descr="Checkmark with solid fil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938443" y="5783508"/>
            <a:ext cx="811787" cy="81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07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377"/>
            <a:r>
              <a:rPr lang="en-US" dirty="0">
                <a:solidFill>
                  <a:srgbClr val="205D65"/>
                </a:solidFill>
              </a:rPr>
              <a:t>POLICY IMPERATIVES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560" y="1508787"/>
            <a:ext cx="4224469" cy="37965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 aggressive tax collection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560" y="1988841"/>
            <a:ext cx="4224469" cy="841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Increase tax to GDP ratio from 10.8% to 15%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5115" y="1506802"/>
            <a:ext cx="5568619" cy="37965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Increase in interest rates towards inflation rate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5115" y="1923912"/>
            <a:ext cx="5604613" cy="841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Increase 365-day T/bill rate to 29% 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p.a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Currently at 8.39%p.a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398" y="1028733"/>
            <a:ext cx="302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Probability: High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49886" y="1069175"/>
            <a:ext cx="302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Probability: Moderate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398" y="3315639"/>
            <a:ext cx="4224469" cy="37965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Further reduction of subsidies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677" y="2852936"/>
            <a:ext cx="302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Probability: High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15115" y="3311013"/>
            <a:ext cx="4559949" cy="37965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efficient foreign exchange market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5115" y="2880125"/>
            <a:ext cx="302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Probability: Moderate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35068" y="3721381"/>
            <a:ext cx="5548666" cy="1241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Adopt a Wholesale Dutch Auction system to promote transparency &amp; price discovery in the forex market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0783" y="3775175"/>
            <a:ext cx="4520043" cy="164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Increase in PMS price towards diesel price – 27% to N800/</a:t>
            </a:r>
            <a:r>
              <a:rPr kumimoji="0" lang="en-US" sz="1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ltr</a:t>
            </a:r>
            <a:endParaRPr kumimoji="0" lang="en-US" sz="1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Electricity tariff moves from N65/kWh to N90/kWh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0141" y="5570506"/>
            <a:ext cx="3028940" cy="37965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Minimum Wage Review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1805" y="6012752"/>
            <a:ext cx="4520043" cy="841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Likely increase in the minimum wage to N50,000 from N30,000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14113" y="5167065"/>
            <a:ext cx="302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Probability: High</a:t>
            </a:r>
          </a:p>
        </p:txBody>
      </p:sp>
    </p:spTree>
    <p:extLst>
      <p:ext uri="{BB962C8B-B14F-4D97-AF65-F5344CB8AC3E}">
        <p14:creationId xmlns:p14="http://schemas.microsoft.com/office/powerpoint/2010/main" val="63260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377"/>
            <a:r>
              <a:rPr lang="en-US" dirty="0" smtClean="0">
                <a:solidFill>
                  <a:srgbClr val="205D65"/>
                </a:solidFill>
              </a:rPr>
              <a:t>POLICY CHANGES &amp; </a:t>
            </a:r>
            <a:r>
              <a:rPr lang="en-US" dirty="0">
                <a:solidFill>
                  <a:srgbClr val="205D65"/>
                </a:solidFill>
              </a:rPr>
              <a:t>MACROECONOMIC IMPACT</a:t>
            </a:r>
            <a:endParaRPr lang="en-US" dirty="0">
              <a:solidFill>
                <a:srgbClr val="205D65"/>
              </a:solidFill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0BD3E843-D58C-15A4-B5B8-4E2FD4361CB5}"/>
              </a:ext>
            </a:extLst>
          </p:cNvPr>
          <p:cNvSpPr/>
          <p:nvPr/>
        </p:nvSpPr>
        <p:spPr>
          <a:xfrm>
            <a:off x="2466534" y="1427248"/>
            <a:ext cx="2039815" cy="407963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GDP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Growth (%)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A983F1-4E61-A775-F114-C0339B18438C}"/>
              </a:ext>
            </a:extLst>
          </p:cNvPr>
          <p:cNvSpPr/>
          <p:nvPr/>
        </p:nvSpPr>
        <p:spPr>
          <a:xfrm>
            <a:off x="1456005" y="2250831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0336F5-E544-F06A-071E-A54671FFCBC8}"/>
              </a:ext>
            </a:extLst>
          </p:cNvPr>
          <p:cNvSpPr/>
          <p:nvPr/>
        </p:nvSpPr>
        <p:spPr>
          <a:xfrm>
            <a:off x="2846362" y="2250831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EEECA6-FC48-77F7-E32A-D1557CCEE0E6}"/>
              </a:ext>
            </a:extLst>
          </p:cNvPr>
          <p:cNvSpPr/>
          <p:nvPr/>
        </p:nvSpPr>
        <p:spPr>
          <a:xfrm>
            <a:off x="4236719" y="2250831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9E9701-5AAD-41E1-780F-2A2ACF7B4611}"/>
              </a:ext>
            </a:extLst>
          </p:cNvPr>
          <p:cNvSpPr txBox="1"/>
          <p:nvPr/>
        </p:nvSpPr>
        <p:spPr>
          <a:xfrm>
            <a:off x="1643574" y="1937769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74B65-8AAC-8A45-5094-F021EED6708F}"/>
              </a:ext>
            </a:extLst>
          </p:cNvPr>
          <p:cNvSpPr txBox="1"/>
          <p:nvPr/>
        </p:nvSpPr>
        <p:spPr>
          <a:xfrm>
            <a:off x="3033930" y="1912277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H2’24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DFD71-0FBC-463F-E44E-C4CC1E6F7252}"/>
              </a:ext>
            </a:extLst>
          </p:cNvPr>
          <p:cNvSpPr txBox="1"/>
          <p:nvPr/>
        </p:nvSpPr>
        <p:spPr>
          <a:xfrm>
            <a:off x="4424286" y="1886785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H1’25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E5B895F8-48FD-51C7-CD81-BF336C5BF95F}"/>
              </a:ext>
            </a:extLst>
          </p:cNvPr>
          <p:cNvSpPr/>
          <p:nvPr/>
        </p:nvSpPr>
        <p:spPr>
          <a:xfrm>
            <a:off x="6396111" y="1440669"/>
            <a:ext cx="2736170" cy="407963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Inflation (%; end-period)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87BC88-85A7-5858-3B01-3E90D21C0A6C}"/>
              </a:ext>
            </a:extLst>
          </p:cNvPr>
          <p:cNvSpPr/>
          <p:nvPr/>
        </p:nvSpPr>
        <p:spPr>
          <a:xfrm>
            <a:off x="5805264" y="2250831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B3847C7-A5DE-D82F-864A-4921C39F8979}"/>
              </a:ext>
            </a:extLst>
          </p:cNvPr>
          <p:cNvSpPr/>
          <p:nvPr/>
        </p:nvSpPr>
        <p:spPr>
          <a:xfrm>
            <a:off x="7195621" y="2250831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B6D5A58-61C6-38B8-9AD9-601CFFCF5873}"/>
              </a:ext>
            </a:extLst>
          </p:cNvPr>
          <p:cNvSpPr/>
          <p:nvPr/>
        </p:nvSpPr>
        <p:spPr>
          <a:xfrm>
            <a:off x="8585978" y="2250831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EA75A7-0AC2-1F81-888C-0C50482C5799}"/>
              </a:ext>
            </a:extLst>
          </p:cNvPr>
          <p:cNvSpPr txBox="1"/>
          <p:nvPr/>
        </p:nvSpPr>
        <p:spPr>
          <a:xfrm>
            <a:off x="5992833" y="1937769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4CD762-1516-E681-906B-A411D9742DE4}"/>
              </a:ext>
            </a:extLst>
          </p:cNvPr>
          <p:cNvSpPr txBox="1"/>
          <p:nvPr/>
        </p:nvSpPr>
        <p:spPr>
          <a:xfrm>
            <a:off x="7383189" y="1912277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H2’24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C99FE7-9BB5-B54B-9CBD-180815FD020F}"/>
              </a:ext>
            </a:extLst>
          </p:cNvPr>
          <p:cNvSpPr txBox="1"/>
          <p:nvPr/>
        </p:nvSpPr>
        <p:spPr>
          <a:xfrm>
            <a:off x="8773545" y="1886785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H1’25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Diagonal Corners Rounded 39">
            <a:extLst>
              <a:ext uri="{FF2B5EF4-FFF2-40B4-BE49-F238E27FC236}">
                <a16:creationId xmlns:a16="http://schemas.microsoft.com/office/drawing/2014/main" id="{602F5001-DD97-2226-8DD0-9EA9ACB9703D}"/>
              </a:ext>
            </a:extLst>
          </p:cNvPr>
          <p:cNvSpPr/>
          <p:nvPr/>
        </p:nvSpPr>
        <p:spPr>
          <a:xfrm>
            <a:off x="2257861" y="3263113"/>
            <a:ext cx="2457158" cy="407963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Foreign Inflows ($’ bn)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03135D6-57C2-B06F-176C-765B9AD835D0}"/>
              </a:ext>
            </a:extLst>
          </p:cNvPr>
          <p:cNvSpPr/>
          <p:nvPr/>
        </p:nvSpPr>
        <p:spPr>
          <a:xfrm>
            <a:off x="1456005" y="4070893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B6E3BF6-896C-AA43-34A3-4C025F9C57DF}"/>
              </a:ext>
            </a:extLst>
          </p:cNvPr>
          <p:cNvSpPr/>
          <p:nvPr/>
        </p:nvSpPr>
        <p:spPr>
          <a:xfrm>
            <a:off x="2846362" y="4070893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A33B701-FDD7-CBE6-0351-16E42D351F3B}"/>
              </a:ext>
            </a:extLst>
          </p:cNvPr>
          <p:cNvSpPr/>
          <p:nvPr/>
        </p:nvSpPr>
        <p:spPr>
          <a:xfrm>
            <a:off x="4236719" y="4070893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5082C7-B4BF-B5B1-D2AB-947584C8CD1D}"/>
              </a:ext>
            </a:extLst>
          </p:cNvPr>
          <p:cNvSpPr txBox="1"/>
          <p:nvPr/>
        </p:nvSpPr>
        <p:spPr>
          <a:xfrm>
            <a:off x="1643574" y="3757831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329640-3E2C-72B4-EFD4-381DA1AA6144}"/>
              </a:ext>
            </a:extLst>
          </p:cNvPr>
          <p:cNvSpPr txBox="1"/>
          <p:nvPr/>
        </p:nvSpPr>
        <p:spPr>
          <a:xfrm>
            <a:off x="3033930" y="3732339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H2’24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64DC18-3E3B-408F-49BC-84C123086056}"/>
              </a:ext>
            </a:extLst>
          </p:cNvPr>
          <p:cNvSpPr txBox="1"/>
          <p:nvPr/>
        </p:nvSpPr>
        <p:spPr>
          <a:xfrm>
            <a:off x="4424286" y="3706847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H1’25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Diagonal Corners Rounded 46">
            <a:extLst>
              <a:ext uri="{FF2B5EF4-FFF2-40B4-BE49-F238E27FC236}">
                <a16:creationId xmlns:a16="http://schemas.microsoft.com/office/drawing/2014/main" id="{4F538BEA-C856-3ED2-4703-B54E88734FE5}"/>
              </a:ext>
            </a:extLst>
          </p:cNvPr>
          <p:cNvSpPr/>
          <p:nvPr/>
        </p:nvSpPr>
        <p:spPr>
          <a:xfrm>
            <a:off x="6675123" y="3298884"/>
            <a:ext cx="2457158" cy="407963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Exchange Rate (parallel rate; N/$)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86DC53A-C619-6114-62EF-FE445D97D5E9}"/>
              </a:ext>
            </a:extLst>
          </p:cNvPr>
          <p:cNvSpPr/>
          <p:nvPr/>
        </p:nvSpPr>
        <p:spPr>
          <a:xfrm>
            <a:off x="5873267" y="4106664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1FE961F-F336-F7DD-0E3E-3C54085B1899}"/>
              </a:ext>
            </a:extLst>
          </p:cNvPr>
          <p:cNvSpPr/>
          <p:nvPr/>
        </p:nvSpPr>
        <p:spPr>
          <a:xfrm>
            <a:off x="7263624" y="4106664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CB6A87B-92AD-10F6-2F9C-87C01629FF74}"/>
              </a:ext>
            </a:extLst>
          </p:cNvPr>
          <p:cNvSpPr/>
          <p:nvPr/>
        </p:nvSpPr>
        <p:spPr>
          <a:xfrm>
            <a:off x="8653981" y="4106664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4BDF77-ABC5-13F6-D0F8-102622B94291}"/>
              </a:ext>
            </a:extLst>
          </p:cNvPr>
          <p:cNvSpPr txBox="1"/>
          <p:nvPr/>
        </p:nvSpPr>
        <p:spPr>
          <a:xfrm>
            <a:off x="6060836" y="3793602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697CD6-3366-C74A-5D07-A823ACE7F0D7}"/>
              </a:ext>
            </a:extLst>
          </p:cNvPr>
          <p:cNvSpPr txBox="1"/>
          <p:nvPr/>
        </p:nvSpPr>
        <p:spPr>
          <a:xfrm>
            <a:off x="7451192" y="3768110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H2’24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C450DB-743E-75C0-CECB-BF5228FD42A8}"/>
              </a:ext>
            </a:extLst>
          </p:cNvPr>
          <p:cNvSpPr txBox="1"/>
          <p:nvPr/>
        </p:nvSpPr>
        <p:spPr>
          <a:xfrm>
            <a:off x="8841548" y="3742618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H1’25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Rectangle: Diagonal Corners Rounded 53">
            <a:extLst>
              <a:ext uri="{FF2B5EF4-FFF2-40B4-BE49-F238E27FC236}">
                <a16:creationId xmlns:a16="http://schemas.microsoft.com/office/drawing/2014/main" id="{ACA87497-3FB9-AC81-E0FF-DDCCAA816645}"/>
              </a:ext>
            </a:extLst>
          </p:cNvPr>
          <p:cNvSpPr/>
          <p:nvPr/>
        </p:nvSpPr>
        <p:spPr>
          <a:xfrm>
            <a:off x="4764254" y="5038134"/>
            <a:ext cx="2457158" cy="407963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Fiscal Deficit (% of GDP)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2EC9F17-1DD1-F704-302C-88E8686F75E8}"/>
              </a:ext>
            </a:extLst>
          </p:cNvPr>
          <p:cNvSpPr/>
          <p:nvPr/>
        </p:nvSpPr>
        <p:spPr>
          <a:xfrm>
            <a:off x="3962398" y="5845914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6CF5DF1-846A-D411-60F3-8FF25020D19C}"/>
              </a:ext>
            </a:extLst>
          </p:cNvPr>
          <p:cNvSpPr/>
          <p:nvPr/>
        </p:nvSpPr>
        <p:spPr>
          <a:xfrm>
            <a:off x="5352755" y="5845914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11FA9A4-0FD7-3841-1D0B-BCDB54CEF947}"/>
              </a:ext>
            </a:extLst>
          </p:cNvPr>
          <p:cNvSpPr txBox="1"/>
          <p:nvPr/>
        </p:nvSpPr>
        <p:spPr>
          <a:xfrm>
            <a:off x="4149967" y="5532852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E37A57-EA15-82CE-DB62-EF7751B42BE4}"/>
              </a:ext>
            </a:extLst>
          </p:cNvPr>
          <p:cNvSpPr txBox="1"/>
          <p:nvPr/>
        </p:nvSpPr>
        <p:spPr>
          <a:xfrm>
            <a:off x="5540323" y="5507360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H2’24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D35292-2426-4959-890E-525CAC4A0E60}"/>
              </a:ext>
            </a:extLst>
          </p:cNvPr>
          <p:cNvSpPr txBox="1"/>
          <p:nvPr/>
        </p:nvSpPr>
        <p:spPr>
          <a:xfrm>
            <a:off x="6930679" y="5481868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H1’25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1690FED-FE35-A571-E2AB-ECC3670C250A}"/>
              </a:ext>
            </a:extLst>
          </p:cNvPr>
          <p:cNvSpPr/>
          <p:nvPr/>
        </p:nvSpPr>
        <p:spPr>
          <a:xfrm>
            <a:off x="6743109" y="5845913"/>
            <a:ext cx="1280160" cy="56270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D2ADEF-C923-5C04-6ACD-2B100A25D400}"/>
              </a:ext>
            </a:extLst>
          </p:cNvPr>
          <p:cNvSpPr txBox="1"/>
          <p:nvPr/>
        </p:nvSpPr>
        <p:spPr>
          <a:xfrm>
            <a:off x="1561513" y="2331663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2.9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D4BE62-35F0-B41F-3CBC-C2F9BE29E253}"/>
              </a:ext>
            </a:extLst>
          </p:cNvPr>
          <p:cNvSpPr txBox="1"/>
          <p:nvPr/>
        </p:nvSpPr>
        <p:spPr>
          <a:xfrm>
            <a:off x="3024550" y="2347784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3.7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48B143-9459-B3F4-CC1E-82854C238F23}"/>
              </a:ext>
            </a:extLst>
          </p:cNvPr>
          <p:cNvSpPr txBox="1"/>
          <p:nvPr/>
        </p:nvSpPr>
        <p:spPr>
          <a:xfrm>
            <a:off x="4445383" y="2377973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4.0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1F6477C-BD9B-C1A7-D113-DBC3B5FD2732}"/>
              </a:ext>
            </a:extLst>
          </p:cNvPr>
          <p:cNvSpPr txBox="1"/>
          <p:nvPr/>
        </p:nvSpPr>
        <p:spPr>
          <a:xfrm>
            <a:off x="5992832" y="2347784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28.5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8EE8C2-5680-8299-D5A6-9BC05AFF5579}"/>
              </a:ext>
            </a:extLst>
          </p:cNvPr>
          <p:cNvSpPr txBox="1"/>
          <p:nvPr/>
        </p:nvSpPr>
        <p:spPr>
          <a:xfrm>
            <a:off x="7383189" y="2344947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25.30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F3D514-AC80-2EF4-6620-885331BD4B4A}"/>
              </a:ext>
            </a:extLst>
          </p:cNvPr>
          <p:cNvSpPr txBox="1"/>
          <p:nvPr/>
        </p:nvSpPr>
        <p:spPr>
          <a:xfrm>
            <a:off x="8782927" y="2331577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19.20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032FA8-E4FC-EDA4-136A-3FB242072E30}"/>
              </a:ext>
            </a:extLst>
          </p:cNvPr>
          <p:cNvSpPr txBox="1"/>
          <p:nvPr/>
        </p:nvSpPr>
        <p:spPr>
          <a:xfrm>
            <a:off x="1575581" y="4174773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2.7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7AA0045-BD49-17F8-FDD9-CE2F029421ED}"/>
              </a:ext>
            </a:extLst>
          </p:cNvPr>
          <p:cNvSpPr txBox="1"/>
          <p:nvPr/>
        </p:nvSpPr>
        <p:spPr>
          <a:xfrm>
            <a:off x="3024549" y="4180990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5.2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EA89E8-069C-E0DF-B6A5-18F47238700E}"/>
              </a:ext>
            </a:extLst>
          </p:cNvPr>
          <p:cNvSpPr txBox="1"/>
          <p:nvPr/>
        </p:nvSpPr>
        <p:spPr>
          <a:xfrm>
            <a:off x="4424285" y="4182969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8.9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2FAC49A-5F8E-F309-0647-B45F3174AFC4}"/>
              </a:ext>
            </a:extLst>
          </p:cNvPr>
          <p:cNvSpPr txBox="1"/>
          <p:nvPr/>
        </p:nvSpPr>
        <p:spPr>
          <a:xfrm>
            <a:off x="6124137" y="4182969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1,250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6DEB386-2606-B875-BD72-98322DF6B463}"/>
              </a:ext>
            </a:extLst>
          </p:cNvPr>
          <p:cNvSpPr txBox="1"/>
          <p:nvPr/>
        </p:nvSpPr>
        <p:spPr>
          <a:xfrm>
            <a:off x="7451192" y="4197011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1,090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9A2E68-038B-328E-39DC-A10C3A43A614}"/>
              </a:ext>
            </a:extLst>
          </p:cNvPr>
          <p:cNvSpPr txBox="1"/>
          <p:nvPr/>
        </p:nvSpPr>
        <p:spPr>
          <a:xfrm>
            <a:off x="8778247" y="4211053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950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511B4B8-035F-3BDE-4724-F15885EF19E3}"/>
              </a:ext>
            </a:extLst>
          </p:cNvPr>
          <p:cNvSpPr txBox="1"/>
          <p:nvPr/>
        </p:nvSpPr>
        <p:spPr>
          <a:xfrm>
            <a:off x="4126516" y="5950819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4.5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B9A646B-CF89-A6F5-8671-9AEAEAE53C03}"/>
              </a:ext>
            </a:extLst>
          </p:cNvPr>
          <p:cNvSpPr txBox="1"/>
          <p:nvPr/>
        </p:nvSpPr>
        <p:spPr>
          <a:xfrm>
            <a:off x="5533286" y="5957990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4.0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C08E45-7FEB-1C61-C182-156D8102E15E}"/>
              </a:ext>
            </a:extLst>
          </p:cNvPr>
          <p:cNvSpPr txBox="1"/>
          <p:nvPr/>
        </p:nvSpPr>
        <p:spPr>
          <a:xfrm>
            <a:off x="6940056" y="5965161"/>
            <a:ext cx="90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3.8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Arrow: Up 75">
            <a:extLst>
              <a:ext uri="{FF2B5EF4-FFF2-40B4-BE49-F238E27FC236}">
                <a16:creationId xmlns:a16="http://schemas.microsoft.com/office/drawing/2014/main" id="{0344DFE9-A1DE-CF68-698D-E431C85E7F63}"/>
              </a:ext>
            </a:extLst>
          </p:cNvPr>
          <p:cNvSpPr/>
          <p:nvPr/>
        </p:nvSpPr>
        <p:spPr>
          <a:xfrm>
            <a:off x="3690431" y="2348101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Arrow: Up 76">
            <a:extLst>
              <a:ext uri="{FF2B5EF4-FFF2-40B4-BE49-F238E27FC236}">
                <a16:creationId xmlns:a16="http://schemas.microsoft.com/office/drawing/2014/main" id="{D68C0B75-09CA-2C1D-5760-23C22AD2BDE7}"/>
              </a:ext>
            </a:extLst>
          </p:cNvPr>
          <p:cNvSpPr/>
          <p:nvPr/>
        </p:nvSpPr>
        <p:spPr>
          <a:xfrm>
            <a:off x="5151119" y="2346899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Arrow: Up 77">
            <a:extLst>
              <a:ext uri="{FF2B5EF4-FFF2-40B4-BE49-F238E27FC236}">
                <a16:creationId xmlns:a16="http://schemas.microsoft.com/office/drawing/2014/main" id="{DFB556FC-F654-0D98-B5C3-BDAD07FE1144}"/>
              </a:ext>
            </a:extLst>
          </p:cNvPr>
          <p:cNvSpPr/>
          <p:nvPr/>
        </p:nvSpPr>
        <p:spPr>
          <a:xfrm rot="10800000">
            <a:off x="8169813" y="2346899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row: Up 78">
            <a:extLst>
              <a:ext uri="{FF2B5EF4-FFF2-40B4-BE49-F238E27FC236}">
                <a16:creationId xmlns:a16="http://schemas.microsoft.com/office/drawing/2014/main" id="{377A1DB0-1895-2AD1-0EC2-DDD6064E1989}"/>
              </a:ext>
            </a:extLst>
          </p:cNvPr>
          <p:cNvSpPr/>
          <p:nvPr/>
        </p:nvSpPr>
        <p:spPr>
          <a:xfrm rot="10800000">
            <a:off x="9601200" y="2346345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Arrow: Up 79">
            <a:extLst>
              <a:ext uri="{FF2B5EF4-FFF2-40B4-BE49-F238E27FC236}">
                <a16:creationId xmlns:a16="http://schemas.microsoft.com/office/drawing/2014/main" id="{B0BCE44E-7B20-CCF8-C722-4C37B6CDF6C4}"/>
              </a:ext>
            </a:extLst>
          </p:cNvPr>
          <p:cNvSpPr/>
          <p:nvPr/>
        </p:nvSpPr>
        <p:spPr>
          <a:xfrm>
            <a:off x="3727940" y="4203203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Arrow: Up 80">
            <a:extLst>
              <a:ext uri="{FF2B5EF4-FFF2-40B4-BE49-F238E27FC236}">
                <a16:creationId xmlns:a16="http://schemas.microsoft.com/office/drawing/2014/main" id="{879A7D69-F075-B181-BD44-18716003CC67}"/>
              </a:ext>
            </a:extLst>
          </p:cNvPr>
          <p:cNvSpPr/>
          <p:nvPr/>
        </p:nvSpPr>
        <p:spPr>
          <a:xfrm>
            <a:off x="5162847" y="4203203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Arrow: Up 81">
            <a:extLst>
              <a:ext uri="{FF2B5EF4-FFF2-40B4-BE49-F238E27FC236}">
                <a16:creationId xmlns:a16="http://schemas.microsoft.com/office/drawing/2014/main" id="{9952897B-F989-53EB-30C6-01D47191DE5E}"/>
              </a:ext>
            </a:extLst>
          </p:cNvPr>
          <p:cNvSpPr/>
          <p:nvPr/>
        </p:nvSpPr>
        <p:spPr>
          <a:xfrm>
            <a:off x="8189754" y="4211053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Arrow: Up 82">
            <a:extLst>
              <a:ext uri="{FF2B5EF4-FFF2-40B4-BE49-F238E27FC236}">
                <a16:creationId xmlns:a16="http://schemas.microsoft.com/office/drawing/2014/main" id="{C3A090AB-F513-46E8-407E-0B2FA899FB5F}"/>
              </a:ext>
            </a:extLst>
          </p:cNvPr>
          <p:cNvSpPr/>
          <p:nvPr/>
        </p:nvSpPr>
        <p:spPr>
          <a:xfrm>
            <a:off x="9514452" y="4228661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Arrow: Up 83">
            <a:extLst>
              <a:ext uri="{FF2B5EF4-FFF2-40B4-BE49-F238E27FC236}">
                <a16:creationId xmlns:a16="http://schemas.microsoft.com/office/drawing/2014/main" id="{567ECDBB-2FEE-A582-BB12-6D6B8A540137}"/>
              </a:ext>
            </a:extLst>
          </p:cNvPr>
          <p:cNvSpPr/>
          <p:nvPr/>
        </p:nvSpPr>
        <p:spPr>
          <a:xfrm rot="10800000">
            <a:off x="6222615" y="5987124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Arrow: Up 84">
            <a:extLst>
              <a:ext uri="{FF2B5EF4-FFF2-40B4-BE49-F238E27FC236}">
                <a16:creationId xmlns:a16="http://schemas.microsoft.com/office/drawing/2014/main" id="{8A6AC031-8C9A-45E5-6D62-7EC589A9A644}"/>
              </a:ext>
            </a:extLst>
          </p:cNvPr>
          <p:cNvSpPr/>
          <p:nvPr/>
        </p:nvSpPr>
        <p:spPr>
          <a:xfrm rot="10800000">
            <a:off x="7654002" y="5986570"/>
            <a:ext cx="173496" cy="36962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17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5774B09-E127-8057-187C-15509BC30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950" y="4296445"/>
            <a:ext cx="1945935" cy="19459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377"/>
            <a:r>
              <a:rPr lang="en-US" dirty="0">
                <a:solidFill>
                  <a:srgbClr val="205D65"/>
                </a:solidFill>
              </a:rPr>
              <a:t>POLICY CHANGES AND </a:t>
            </a:r>
            <a:r>
              <a:rPr lang="en-US" dirty="0">
                <a:solidFill>
                  <a:srgbClr val="205D65"/>
                </a:solidFill>
              </a:rPr>
              <a:t>IMPACT ON </a:t>
            </a:r>
            <a:r>
              <a:rPr lang="en-US" dirty="0" smtClean="0">
                <a:solidFill>
                  <a:srgbClr val="205D65"/>
                </a:solidFill>
              </a:rPr>
              <a:t>SMEs</a:t>
            </a:r>
            <a:endParaRPr lang="en-US" dirty="0">
              <a:solidFill>
                <a:srgbClr val="205D6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E1701-D656-F644-56EC-9123B6F93ED6}"/>
              </a:ext>
            </a:extLst>
          </p:cNvPr>
          <p:cNvSpPr txBox="1"/>
          <p:nvPr/>
        </p:nvSpPr>
        <p:spPr>
          <a:xfrm>
            <a:off x="560143" y="1281493"/>
            <a:ext cx="1107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B0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 and medium scale enterprises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mostly found in the following sectors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109CD-7747-B60C-3CF4-C123AA7979B8}"/>
              </a:ext>
            </a:extLst>
          </p:cNvPr>
          <p:cNvSpPr txBox="1"/>
          <p:nvPr/>
        </p:nvSpPr>
        <p:spPr>
          <a:xfrm>
            <a:off x="9411431" y="3695560"/>
            <a:ext cx="2349305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Agriculture (54.67%)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B68D9-48AB-CA18-A70B-BCB08A878A2A}"/>
              </a:ext>
            </a:extLst>
          </p:cNvPr>
          <p:cNvSpPr txBox="1"/>
          <p:nvPr/>
        </p:nvSpPr>
        <p:spPr>
          <a:xfrm>
            <a:off x="6298931" y="3738792"/>
            <a:ext cx="2349305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Manufacturing (13.21%)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9E30B-0E61-000D-4DFE-BE4C813FE29A}"/>
              </a:ext>
            </a:extLst>
          </p:cNvPr>
          <p:cNvSpPr txBox="1"/>
          <p:nvPr/>
        </p:nvSpPr>
        <p:spPr>
          <a:xfrm>
            <a:off x="3498001" y="3677108"/>
            <a:ext cx="2349305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(54.67%)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55D99F-D1C3-2727-D0DC-1B55DE41C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589" y="1864416"/>
            <a:ext cx="2620987" cy="174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C372E5-35BA-D19A-F7A7-6168FA31D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584" y="1907648"/>
            <a:ext cx="2608366" cy="1741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BB4FC2-67C5-0692-4412-58C4707E3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359" y="1671206"/>
            <a:ext cx="2070587" cy="207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C8BB49-A770-E3B8-CE43-DC6A317E3E57}"/>
              </a:ext>
            </a:extLst>
          </p:cNvPr>
          <p:cNvSpPr txBox="1"/>
          <p:nvPr/>
        </p:nvSpPr>
        <p:spPr>
          <a:xfrm>
            <a:off x="295424" y="3868405"/>
            <a:ext cx="2082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Sectors and % of total SME’s </a:t>
            </a:r>
            <a:endParaRPr kumimoji="0" lang="en-NG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44A6C9-261D-856B-9CBF-43C725B4DAFF}"/>
              </a:ext>
            </a:extLst>
          </p:cNvPr>
          <p:cNvSpPr txBox="1"/>
          <p:nvPr/>
        </p:nvSpPr>
        <p:spPr>
          <a:xfrm>
            <a:off x="4672652" y="6049037"/>
            <a:ext cx="2597999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Accommodation &amp; food services(5.51%)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EC27A3-D11D-2D51-0B90-D129D903DBE7}"/>
              </a:ext>
            </a:extLst>
          </p:cNvPr>
          <p:cNvSpPr txBox="1"/>
          <p:nvPr/>
        </p:nvSpPr>
        <p:spPr>
          <a:xfrm>
            <a:off x="8437665" y="6049036"/>
            <a:ext cx="2597999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Transportation &amp; Storage (4.76%)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6BC7D63-6EA3-7970-A2C8-BEE9D1EB10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44"/>
          <a:stretch/>
        </p:blipFill>
        <p:spPr>
          <a:xfrm>
            <a:off x="5066353" y="4511414"/>
            <a:ext cx="1561905" cy="152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BF93156-889D-5EB2-753D-1B1768FE555B}"/>
              </a:ext>
            </a:extLst>
          </p:cNvPr>
          <p:cNvSpPr txBox="1"/>
          <p:nvPr/>
        </p:nvSpPr>
        <p:spPr>
          <a:xfrm>
            <a:off x="367404" y="5576507"/>
            <a:ext cx="2082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Source: NBS, 2013</a:t>
            </a:r>
            <a:endParaRPr kumimoji="0" lang="en-NG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994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E319FF9-B321-9D4B-AA89-6EFE57293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3" b="3"/>
          <a:stretch/>
        </p:blipFill>
        <p:spPr>
          <a:xfrm flipH="1"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BD3DD-E0FF-D5D7-7FA0-5B250F8886A2}"/>
              </a:ext>
            </a:extLst>
          </p:cNvPr>
          <p:cNvSpPr txBox="1"/>
          <p:nvPr/>
        </p:nvSpPr>
        <p:spPr>
          <a:xfrm>
            <a:off x="5951872" y="2526124"/>
            <a:ext cx="60983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atin typeface="Century Gothic" panose="020B0502020202020204" pitchFamily="34" charset="0"/>
                <a:ea typeface="+mj-ea"/>
                <a:cs typeface="+mj-cs"/>
              </a:rPr>
              <a:t>Policy Changes: </a:t>
            </a:r>
            <a:r>
              <a:rPr lang="en-US" sz="4000" b="1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Sector Opportunities &amp; Threats</a:t>
            </a:r>
          </a:p>
        </p:txBody>
      </p:sp>
    </p:spTree>
    <p:extLst>
      <p:ext uri="{BB962C8B-B14F-4D97-AF65-F5344CB8AC3E}">
        <p14:creationId xmlns:p14="http://schemas.microsoft.com/office/powerpoint/2010/main" val="2564154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SENSITIVITY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979731"/>
              </p:ext>
            </p:extLst>
          </p:nvPr>
        </p:nvGraphicFramePr>
        <p:xfrm>
          <a:off x="431371" y="1412777"/>
          <a:ext cx="11593324" cy="4512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28">
                  <a:extLst>
                    <a:ext uri="{9D8B030D-6E8A-4147-A177-3AD203B41FA5}">
                      <a16:colId xmlns:a16="http://schemas.microsoft.com/office/drawing/2014/main" val="832039931"/>
                    </a:ext>
                  </a:extLst>
                </a:gridCol>
                <a:gridCol w="1511756">
                  <a:extLst>
                    <a:ext uri="{9D8B030D-6E8A-4147-A177-3AD203B41FA5}">
                      <a16:colId xmlns:a16="http://schemas.microsoft.com/office/drawing/2014/main" val="3505254750"/>
                    </a:ext>
                  </a:extLst>
                </a:gridCol>
                <a:gridCol w="1469384">
                  <a:extLst>
                    <a:ext uri="{9D8B030D-6E8A-4147-A177-3AD203B41FA5}">
                      <a16:colId xmlns:a16="http://schemas.microsoft.com/office/drawing/2014/main" val="1044237879"/>
                    </a:ext>
                  </a:extLst>
                </a:gridCol>
                <a:gridCol w="1656189">
                  <a:extLst>
                    <a:ext uri="{9D8B030D-6E8A-4147-A177-3AD203B41FA5}">
                      <a16:colId xmlns:a16="http://schemas.microsoft.com/office/drawing/2014/main" val="3553232897"/>
                    </a:ext>
                  </a:extLst>
                </a:gridCol>
                <a:gridCol w="1656189">
                  <a:extLst>
                    <a:ext uri="{9D8B030D-6E8A-4147-A177-3AD203B41FA5}">
                      <a16:colId xmlns:a16="http://schemas.microsoft.com/office/drawing/2014/main" val="3305244349"/>
                    </a:ext>
                  </a:extLst>
                </a:gridCol>
                <a:gridCol w="1656189">
                  <a:extLst>
                    <a:ext uri="{9D8B030D-6E8A-4147-A177-3AD203B41FA5}">
                      <a16:colId xmlns:a16="http://schemas.microsoft.com/office/drawing/2014/main" val="2713692591"/>
                    </a:ext>
                  </a:extLst>
                </a:gridCol>
                <a:gridCol w="1656189">
                  <a:extLst>
                    <a:ext uri="{9D8B030D-6E8A-4147-A177-3AD203B41FA5}">
                      <a16:colId xmlns:a16="http://schemas.microsoft.com/office/drawing/2014/main" val="2032146695"/>
                    </a:ext>
                  </a:extLst>
                </a:gridCol>
              </a:tblGrid>
              <a:tr h="1116495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entury Gothic" panose="020B0502020202020204" pitchFamily="34" charset="0"/>
                        </a:rPr>
                        <a:t>Sectors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Interest rates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Exchange</a:t>
                      </a:r>
                      <a:r>
                        <a:rPr lang="en-US" sz="1900" baseline="0" dirty="0">
                          <a:latin typeface="Century Gothic" panose="020B0502020202020204" pitchFamily="34" charset="0"/>
                        </a:rPr>
                        <a:t> rate</a:t>
                      </a:r>
                      <a:endParaRPr lang="en-US" sz="1900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Petrol subsidy reduction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Cost reflective tariffs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Increased taxes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Wage review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87673878"/>
                  </a:ext>
                </a:extLst>
              </a:tr>
              <a:tr h="56600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entury Gothic" panose="020B0502020202020204" pitchFamily="34" charset="0"/>
                        </a:rPr>
                        <a:t>Trade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14825988"/>
                  </a:ext>
                </a:extLst>
              </a:tr>
              <a:tr h="56600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entury Gothic" panose="020B0502020202020204" pitchFamily="34" charset="0"/>
                        </a:rPr>
                        <a:t>Manufacturing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Moderate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47979730"/>
                  </a:ext>
                </a:extLst>
              </a:tr>
              <a:tr h="56600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entury Gothic" panose="020B0502020202020204" pitchFamily="34" charset="0"/>
                        </a:rPr>
                        <a:t>Construction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Low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Low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96158963"/>
                  </a:ext>
                </a:extLst>
              </a:tr>
              <a:tr h="56600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entury Gothic" panose="020B0502020202020204" pitchFamily="34" charset="0"/>
                        </a:rPr>
                        <a:t>Agriculture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Moderate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Moderate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25073731"/>
                  </a:ext>
                </a:extLst>
              </a:tr>
              <a:tr h="56600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entury Gothic" panose="020B0502020202020204" pitchFamily="34" charset="0"/>
                        </a:rPr>
                        <a:t>Telecoms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Moderate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42551608"/>
                  </a:ext>
                </a:extLst>
              </a:tr>
              <a:tr h="56600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Century Gothic" panose="020B0502020202020204" pitchFamily="34" charset="0"/>
                        </a:rPr>
                        <a:t>Oil and gas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Moderate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 Moderate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15708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819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377"/>
            <a:r>
              <a:rPr lang="en-US" dirty="0">
                <a:solidFill>
                  <a:srgbClr val="205D65"/>
                </a:solidFill>
              </a:rPr>
              <a:t>AGRICULTURE </a:t>
            </a:r>
            <a:r>
              <a:rPr lang="en-US" dirty="0" smtClean="0">
                <a:solidFill>
                  <a:srgbClr val="205D65"/>
                </a:solidFill>
              </a:rPr>
              <a:t>SECTOR – </a:t>
            </a:r>
            <a:r>
              <a:rPr lang="en-US" dirty="0">
                <a:solidFill>
                  <a:srgbClr val="205D65"/>
                </a:solidFill>
              </a:rPr>
              <a:t>IMPACT ANALYSIS</a:t>
            </a:r>
            <a:endParaRPr lang="en-US" dirty="0">
              <a:solidFill>
                <a:srgbClr val="205D6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CFA6D-5DFB-8626-EE56-24CA641FE0A4}"/>
              </a:ext>
            </a:extLst>
          </p:cNvPr>
          <p:cNvSpPr txBox="1"/>
          <p:nvPr/>
        </p:nvSpPr>
        <p:spPr>
          <a:xfrm>
            <a:off x="3036278" y="1237957"/>
            <a:ext cx="1463040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Upstream</a:t>
            </a:r>
            <a:endParaRPr kumimoji="0" lang="en-NG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0E170C-5709-F270-961A-7F40C3D0BB59}"/>
              </a:ext>
            </a:extLst>
          </p:cNvPr>
          <p:cNvSpPr/>
          <p:nvPr/>
        </p:nvSpPr>
        <p:spPr>
          <a:xfrm>
            <a:off x="2768992" y="1772529"/>
            <a:ext cx="2082018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Production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8C0B2-2A6E-4F56-2EEE-42CDA4B68975}"/>
              </a:ext>
            </a:extLst>
          </p:cNvPr>
          <p:cNvSpPr txBox="1"/>
          <p:nvPr/>
        </p:nvSpPr>
        <p:spPr>
          <a:xfrm>
            <a:off x="7123887" y="1237957"/>
            <a:ext cx="2082017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Downstream</a:t>
            </a:r>
            <a:endParaRPr kumimoji="0" lang="en-NG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3FC3A-8A1F-F1A2-D47E-79D3143E38B2}"/>
              </a:ext>
            </a:extLst>
          </p:cNvPr>
          <p:cNvSpPr/>
          <p:nvPr/>
        </p:nvSpPr>
        <p:spPr>
          <a:xfrm>
            <a:off x="6721784" y="1772529"/>
            <a:ext cx="2886222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Storage  &amp; Distribution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BA012-B230-973D-1429-F278A9AD3720}"/>
              </a:ext>
            </a:extLst>
          </p:cNvPr>
          <p:cNvSpPr txBox="1"/>
          <p:nvPr/>
        </p:nvSpPr>
        <p:spPr>
          <a:xfrm>
            <a:off x="393455" y="2345787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Interest rate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hike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A6B90-B0FF-DF1F-4EAE-8CAF834CBB5B}"/>
              </a:ext>
            </a:extLst>
          </p:cNvPr>
          <p:cNvSpPr txBox="1"/>
          <p:nvPr/>
        </p:nvSpPr>
        <p:spPr>
          <a:xfrm>
            <a:off x="2147229" y="2468897"/>
            <a:ext cx="174466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Borrowing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35848B-90B9-F4BF-4E22-B94E69A27D1A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1814732" y="2638174"/>
            <a:ext cx="3324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Up 15">
            <a:extLst>
              <a:ext uri="{FF2B5EF4-FFF2-40B4-BE49-F238E27FC236}">
                <a16:creationId xmlns:a16="http://schemas.microsoft.com/office/drawing/2014/main" id="{BF26529F-7062-D246-F8E9-A4BA9A2D046F}"/>
              </a:ext>
            </a:extLst>
          </p:cNvPr>
          <p:cNvSpPr/>
          <p:nvPr/>
        </p:nvSpPr>
        <p:spPr>
          <a:xfrm>
            <a:off x="3891889" y="2345788"/>
            <a:ext cx="157088" cy="4616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A0697-3ED4-917D-B323-1F932FA8B6FB}"/>
              </a:ext>
            </a:extLst>
          </p:cNvPr>
          <p:cNvSpPr txBox="1"/>
          <p:nvPr/>
        </p:nvSpPr>
        <p:spPr>
          <a:xfrm>
            <a:off x="393455" y="3222949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Exchange rate stability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5F0CD7-3468-39DE-54C4-DC23D7A73B17}"/>
              </a:ext>
            </a:extLst>
          </p:cNvPr>
          <p:cNvCxnSpPr>
            <a:cxnSpLocks/>
          </p:cNvCxnSpPr>
          <p:nvPr/>
        </p:nvCxnSpPr>
        <p:spPr>
          <a:xfrm flipV="1">
            <a:off x="1814731" y="3519352"/>
            <a:ext cx="3324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A6ADF9-57A9-9A8D-7AF1-C8A5947FAB37}"/>
              </a:ext>
            </a:extLst>
          </p:cNvPr>
          <p:cNvSpPr txBox="1"/>
          <p:nvPr/>
        </p:nvSpPr>
        <p:spPr>
          <a:xfrm>
            <a:off x="2153091" y="3373117"/>
            <a:ext cx="2826872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of agricultural inputs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44D34-F3DD-C4A7-E2D7-823EEA41049D}"/>
              </a:ext>
            </a:extLst>
          </p:cNvPr>
          <p:cNvSpPr txBox="1"/>
          <p:nvPr/>
        </p:nvSpPr>
        <p:spPr>
          <a:xfrm>
            <a:off x="2153091" y="3810833"/>
            <a:ext cx="282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Tractors and machines, seeds,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e.t.c</a:t>
            </a:r>
            <a:endParaRPr kumimoji="0" lang="en-NG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F925-0590-523D-73CD-A5B73E56B57F}"/>
              </a:ext>
            </a:extLst>
          </p:cNvPr>
          <p:cNvSpPr txBox="1"/>
          <p:nvPr/>
        </p:nvSpPr>
        <p:spPr>
          <a:xfrm>
            <a:off x="393454" y="4508110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Wage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review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D300C5-01EC-5D46-2413-23DDC1FF6AAE}"/>
              </a:ext>
            </a:extLst>
          </p:cNvPr>
          <p:cNvCxnSpPr>
            <a:cxnSpLocks/>
          </p:cNvCxnSpPr>
          <p:nvPr/>
        </p:nvCxnSpPr>
        <p:spPr>
          <a:xfrm flipV="1">
            <a:off x="1814731" y="4919885"/>
            <a:ext cx="3324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2864EA-748E-1F2F-F1D7-E3D33D9030EE}"/>
              </a:ext>
            </a:extLst>
          </p:cNvPr>
          <p:cNvSpPr txBox="1"/>
          <p:nvPr/>
        </p:nvSpPr>
        <p:spPr>
          <a:xfrm>
            <a:off x="2153091" y="4773650"/>
            <a:ext cx="217975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labour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0B5E8A45-95A0-A748-FFE6-FB8E06C2DCD8}"/>
              </a:ext>
            </a:extLst>
          </p:cNvPr>
          <p:cNvSpPr/>
          <p:nvPr/>
        </p:nvSpPr>
        <p:spPr>
          <a:xfrm>
            <a:off x="4420774" y="4719808"/>
            <a:ext cx="157088" cy="4616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D67B78-6AC4-8D5F-392C-29A93DF5423F}"/>
              </a:ext>
            </a:extLst>
          </p:cNvPr>
          <p:cNvSpPr txBox="1"/>
          <p:nvPr/>
        </p:nvSpPr>
        <p:spPr>
          <a:xfrm>
            <a:off x="2024138" y="5100985"/>
            <a:ext cx="282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Sector is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labour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intensive</a:t>
            </a:r>
            <a:endParaRPr kumimoji="0" lang="en-NG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25A6E8E9-6F04-EA44-293F-0299FCA66167}"/>
              </a:ext>
            </a:extLst>
          </p:cNvPr>
          <p:cNvSpPr/>
          <p:nvPr/>
        </p:nvSpPr>
        <p:spPr>
          <a:xfrm rot="10800000">
            <a:off x="5028763" y="3373117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22D908-BDE6-2043-4A47-7FCA244C2083}"/>
              </a:ext>
            </a:extLst>
          </p:cNvPr>
          <p:cNvSpPr txBox="1"/>
          <p:nvPr/>
        </p:nvSpPr>
        <p:spPr>
          <a:xfrm>
            <a:off x="2153091" y="5532097"/>
            <a:ext cx="217975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Consumer demand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255D73EA-C840-9D4F-590C-EDE2E8CAC0CC}"/>
              </a:ext>
            </a:extLst>
          </p:cNvPr>
          <p:cNvSpPr/>
          <p:nvPr/>
        </p:nvSpPr>
        <p:spPr>
          <a:xfrm>
            <a:off x="4420774" y="5493994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A7C0D2-FE83-E313-5B7F-93324AC8304B}"/>
              </a:ext>
            </a:extLst>
          </p:cNvPr>
          <p:cNvSpPr txBox="1"/>
          <p:nvPr/>
        </p:nvSpPr>
        <p:spPr>
          <a:xfrm>
            <a:off x="5422138" y="2345787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Increase in PMS price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3D8B3B-6B5A-D702-E6AE-0DF71E98B37F}"/>
              </a:ext>
            </a:extLst>
          </p:cNvPr>
          <p:cNvSpPr txBox="1"/>
          <p:nvPr/>
        </p:nvSpPr>
        <p:spPr>
          <a:xfrm>
            <a:off x="7175911" y="2425324"/>
            <a:ext cx="202999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Logistics costs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06BF6C-9F05-A2E3-5451-81100CB04B63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6843415" y="2594601"/>
            <a:ext cx="332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F409440-7CFD-D028-64C5-D45F5A68286B}"/>
              </a:ext>
            </a:extLst>
          </p:cNvPr>
          <p:cNvSpPr txBox="1"/>
          <p:nvPr/>
        </p:nvSpPr>
        <p:spPr>
          <a:xfrm>
            <a:off x="5422138" y="3216611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Road concession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26154-8FA5-395A-DE2D-2C04391E158F}"/>
              </a:ext>
            </a:extLst>
          </p:cNvPr>
          <p:cNvSpPr txBox="1"/>
          <p:nvPr/>
        </p:nvSpPr>
        <p:spPr>
          <a:xfrm>
            <a:off x="7175911" y="3296148"/>
            <a:ext cx="279521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Post-harvest losses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9C1F87-B707-4729-7BBA-56A010DECE9B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6843415" y="3465425"/>
            <a:ext cx="332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Up 38">
            <a:extLst>
              <a:ext uri="{FF2B5EF4-FFF2-40B4-BE49-F238E27FC236}">
                <a16:creationId xmlns:a16="http://schemas.microsoft.com/office/drawing/2014/main" id="{9A31E64B-1F17-840D-1586-3BEB916BCC71}"/>
              </a:ext>
            </a:extLst>
          </p:cNvPr>
          <p:cNvSpPr/>
          <p:nvPr/>
        </p:nvSpPr>
        <p:spPr>
          <a:xfrm>
            <a:off x="9267441" y="2341509"/>
            <a:ext cx="157088" cy="4616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9E1B56-0892-CC24-B57E-610B4402C90C}"/>
              </a:ext>
            </a:extLst>
          </p:cNvPr>
          <p:cNvSpPr txBox="1"/>
          <p:nvPr/>
        </p:nvSpPr>
        <p:spPr>
          <a:xfrm>
            <a:off x="7203024" y="3765127"/>
            <a:ext cx="279521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Logistics constraints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Arrow: Up 40">
            <a:extLst>
              <a:ext uri="{FF2B5EF4-FFF2-40B4-BE49-F238E27FC236}">
                <a16:creationId xmlns:a16="http://schemas.microsoft.com/office/drawing/2014/main" id="{99E79BAE-44C1-C755-3A18-CC0A600F2A9A}"/>
              </a:ext>
            </a:extLst>
          </p:cNvPr>
          <p:cNvSpPr/>
          <p:nvPr/>
        </p:nvSpPr>
        <p:spPr>
          <a:xfrm rot="10800000">
            <a:off x="10010187" y="3434331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5839C5-DE9E-A3D8-1CFF-4CAB8D51E651}"/>
              </a:ext>
            </a:extLst>
          </p:cNvPr>
          <p:cNvSpPr txBox="1"/>
          <p:nvPr/>
        </p:nvSpPr>
        <p:spPr>
          <a:xfrm>
            <a:off x="5497536" y="4207670"/>
            <a:ext cx="142127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reflective tariff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4F48AD-1B75-CC6A-B029-CE161CE34984}"/>
              </a:ext>
            </a:extLst>
          </p:cNvPr>
          <p:cNvSpPr txBox="1"/>
          <p:nvPr/>
        </p:nvSpPr>
        <p:spPr>
          <a:xfrm>
            <a:off x="7172545" y="4453891"/>
            <a:ext cx="279521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Power supply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AFACEC5-55EB-5C47-B7CA-07B96DC085AC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 flipV="1">
            <a:off x="6918813" y="4623168"/>
            <a:ext cx="25373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415004F-5263-AA89-DE89-5E9553FAB487}"/>
              </a:ext>
            </a:extLst>
          </p:cNvPr>
          <p:cNvSpPr txBox="1"/>
          <p:nvPr/>
        </p:nvSpPr>
        <p:spPr>
          <a:xfrm>
            <a:off x="7172545" y="5016555"/>
            <a:ext cx="279521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Reliance on other energy sources 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Arrow: Up 50">
            <a:extLst>
              <a:ext uri="{FF2B5EF4-FFF2-40B4-BE49-F238E27FC236}">
                <a16:creationId xmlns:a16="http://schemas.microsoft.com/office/drawing/2014/main" id="{98692CFE-41BD-4AC6-3CE7-B5BDD4598D94}"/>
              </a:ext>
            </a:extLst>
          </p:cNvPr>
          <p:cNvSpPr/>
          <p:nvPr/>
        </p:nvSpPr>
        <p:spPr>
          <a:xfrm>
            <a:off x="10006228" y="4391567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Arrow: Up 51">
            <a:extLst>
              <a:ext uri="{FF2B5EF4-FFF2-40B4-BE49-F238E27FC236}">
                <a16:creationId xmlns:a16="http://schemas.microsoft.com/office/drawing/2014/main" id="{A60605A5-9990-124E-1B68-1DAB047436AE}"/>
              </a:ext>
            </a:extLst>
          </p:cNvPr>
          <p:cNvSpPr/>
          <p:nvPr/>
        </p:nvSpPr>
        <p:spPr>
          <a:xfrm rot="10800000">
            <a:off x="10010774" y="5078110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3EC0738-1A01-D33C-23BE-61F649CED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373" y="5353505"/>
            <a:ext cx="3169627" cy="15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44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35848B-90B9-F4BF-4E22-B94E69A27D1A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>
            <a:off x="1814732" y="2511563"/>
            <a:ext cx="6230012" cy="13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064" y="333270"/>
            <a:ext cx="11135124" cy="608020"/>
          </a:xfrm>
        </p:spPr>
        <p:txBody>
          <a:bodyPr>
            <a:normAutofit/>
          </a:bodyPr>
          <a:lstStyle/>
          <a:p>
            <a:pPr defTabSz="914377"/>
            <a:r>
              <a:rPr lang="en-US" dirty="0">
                <a:solidFill>
                  <a:srgbClr val="205D65"/>
                </a:solidFill>
              </a:rPr>
              <a:t>MANUFACTURING &amp; TRADE </a:t>
            </a:r>
            <a:r>
              <a:rPr lang="en-US" dirty="0" smtClean="0">
                <a:solidFill>
                  <a:srgbClr val="205D65"/>
                </a:solidFill>
              </a:rPr>
              <a:t>SECTOR – </a:t>
            </a:r>
            <a:r>
              <a:rPr lang="en-US" dirty="0">
                <a:solidFill>
                  <a:srgbClr val="205D65"/>
                </a:solidFill>
              </a:rPr>
              <a:t>IMPACT ANALYSIS</a:t>
            </a:r>
            <a:endParaRPr lang="en-US" dirty="0">
              <a:solidFill>
                <a:srgbClr val="205D6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CFA6D-5DFB-8626-EE56-24CA641FE0A4}"/>
              </a:ext>
            </a:extLst>
          </p:cNvPr>
          <p:cNvSpPr txBox="1"/>
          <p:nvPr/>
        </p:nvSpPr>
        <p:spPr>
          <a:xfrm>
            <a:off x="3040312" y="1125745"/>
            <a:ext cx="1463040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Upstream</a:t>
            </a:r>
            <a:endParaRPr kumimoji="0" lang="en-NG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0E170C-5709-F270-961A-7F40C3D0BB59}"/>
              </a:ext>
            </a:extLst>
          </p:cNvPr>
          <p:cNvSpPr/>
          <p:nvPr/>
        </p:nvSpPr>
        <p:spPr>
          <a:xfrm>
            <a:off x="2773026" y="1660317"/>
            <a:ext cx="2082018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Production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8C0B2-2A6E-4F56-2EEE-42CDA4B68975}"/>
              </a:ext>
            </a:extLst>
          </p:cNvPr>
          <p:cNvSpPr txBox="1"/>
          <p:nvPr/>
        </p:nvSpPr>
        <p:spPr>
          <a:xfrm>
            <a:off x="7847276" y="1111101"/>
            <a:ext cx="2082017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Downstream</a:t>
            </a:r>
            <a:endParaRPr kumimoji="0" lang="en-NG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3FC3A-8A1F-F1A2-D47E-79D3143E38B2}"/>
              </a:ext>
            </a:extLst>
          </p:cNvPr>
          <p:cNvSpPr/>
          <p:nvPr/>
        </p:nvSpPr>
        <p:spPr>
          <a:xfrm>
            <a:off x="7445173" y="1645673"/>
            <a:ext cx="2886222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Storage  &amp; Distribution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BA012-B230-973D-1429-F278A9AD3720}"/>
              </a:ext>
            </a:extLst>
          </p:cNvPr>
          <p:cNvSpPr txBox="1"/>
          <p:nvPr/>
        </p:nvSpPr>
        <p:spPr>
          <a:xfrm>
            <a:off x="393455" y="2219175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Interest rate increase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A6B90-B0FF-DF1F-4EAE-8CAF834CBB5B}"/>
              </a:ext>
            </a:extLst>
          </p:cNvPr>
          <p:cNvSpPr txBox="1"/>
          <p:nvPr/>
        </p:nvSpPr>
        <p:spPr>
          <a:xfrm>
            <a:off x="2147229" y="2342285"/>
            <a:ext cx="1662772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Borrowing cost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BF26529F-7062-D246-F8E9-A4BA9A2D046F}"/>
              </a:ext>
            </a:extLst>
          </p:cNvPr>
          <p:cNvSpPr/>
          <p:nvPr/>
        </p:nvSpPr>
        <p:spPr>
          <a:xfrm>
            <a:off x="3781865" y="2219176"/>
            <a:ext cx="157088" cy="4616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A0697-3ED4-917D-B323-1F932FA8B6FB}"/>
              </a:ext>
            </a:extLst>
          </p:cNvPr>
          <p:cNvSpPr txBox="1"/>
          <p:nvPr/>
        </p:nvSpPr>
        <p:spPr>
          <a:xfrm>
            <a:off x="393455" y="2943847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Exchange rate stability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5F0CD7-3468-39DE-54C4-DC23D7A73B17}"/>
              </a:ext>
            </a:extLst>
          </p:cNvPr>
          <p:cNvCxnSpPr>
            <a:cxnSpLocks/>
          </p:cNvCxnSpPr>
          <p:nvPr/>
        </p:nvCxnSpPr>
        <p:spPr>
          <a:xfrm flipV="1">
            <a:off x="1814731" y="3240250"/>
            <a:ext cx="3324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A6ADF9-57A9-9A8D-7AF1-C8A5947FAB37}"/>
              </a:ext>
            </a:extLst>
          </p:cNvPr>
          <p:cNvSpPr txBox="1"/>
          <p:nvPr/>
        </p:nvSpPr>
        <p:spPr>
          <a:xfrm>
            <a:off x="2153091" y="3094015"/>
            <a:ext cx="2826872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of raw materials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F925-0590-523D-73CD-A5B73E56B57F}"/>
              </a:ext>
            </a:extLst>
          </p:cNvPr>
          <p:cNvSpPr txBox="1"/>
          <p:nvPr/>
        </p:nvSpPr>
        <p:spPr>
          <a:xfrm>
            <a:off x="393454" y="3653681"/>
            <a:ext cx="142127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Minimum wage review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D300C5-01EC-5D46-2413-23DDC1FF6AAE}"/>
              </a:ext>
            </a:extLst>
          </p:cNvPr>
          <p:cNvCxnSpPr>
            <a:cxnSpLocks/>
          </p:cNvCxnSpPr>
          <p:nvPr/>
        </p:nvCxnSpPr>
        <p:spPr>
          <a:xfrm flipV="1">
            <a:off x="1814731" y="4065456"/>
            <a:ext cx="3324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2864EA-748E-1F2F-F1D7-E3D33D9030EE}"/>
              </a:ext>
            </a:extLst>
          </p:cNvPr>
          <p:cNvSpPr txBox="1"/>
          <p:nvPr/>
        </p:nvSpPr>
        <p:spPr>
          <a:xfrm>
            <a:off x="2154044" y="3737594"/>
            <a:ext cx="217975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labour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0B5E8A45-95A0-A748-FFE6-FB8E06C2DCD8}"/>
              </a:ext>
            </a:extLst>
          </p:cNvPr>
          <p:cNvSpPr/>
          <p:nvPr/>
        </p:nvSpPr>
        <p:spPr>
          <a:xfrm>
            <a:off x="4397452" y="3723360"/>
            <a:ext cx="148901" cy="33855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25A6E8E9-6F04-EA44-293F-0299FCA66167}"/>
              </a:ext>
            </a:extLst>
          </p:cNvPr>
          <p:cNvSpPr/>
          <p:nvPr/>
        </p:nvSpPr>
        <p:spPr>
          <a:xfrm rot="10800000">
            <a:off x="5028763" y="3094015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22D908-BDE6-2043-4A47-7FCA244C2083}"/>
              </a:ext>
            </a:extLst>
          </p:cNvPr>
          <p:cNvSpPr txBox="1"/>
          <p:nvPr/>
        </p:nvSpPr>
        <p:spPr>
          <a:xfrm>
            <a:off x="2147228" y="4170834"/>
            <a:ext cx="217975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Consumer demand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255D73EA-C840-9D4F-590C-EDE2E8CAC0CC}"/>
              </a:ext>
            </a:extLst>
          </p:cNvPr>
          <p:cNvSpPr/>
          <p:nvPr/>
        </p:nvSpPr>
        <p:spPr>
          <a:xfrm>
            <a:off x="4389265" y="4243534"/>
            <a:ext cx="157088" cy="32225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A7C0D2-FE83-E313-5B7F-93324AC8304B}"/>
              </a:ext>
            </a:extLst>
          </p:cNvPr>
          <p:cNvSpPr txBox="1"/>
          <p:nvPr/>
        </p:nvSpPr>
        <p:spPr>
          <a:xfrm>
            <a:off x="6339257" y="2872324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Increase in PMS price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3D8B3B-6B5A-D702-E6AE-0DF71E98B37F}"/>
              </a:ext>
            </a:extLst>
          </p:cNvPr>
          <p:cNvSpPr txBox="1"/>
          <p:nvPr/>
        </p:nvSpPr>
        <p:spPr>
          <a:xfrm>
            <a:off x="8093030" y="2951861"/>
            <a:ext cx="202999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Logistics costs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06BF6C-9F05-A2E3-5451-81100CB04B63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7760534" y="3121138"/>
            <a:ext cx="332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F409440-7CFD-D028-64C5-D45F5A68286B}"/>
              </a:ext>
            </a:extLst>
          </p:cNvPr>
          <p:cNvSpPr txBox="1"/>
          <p:nvPr/>
        </p:nvSpPr>
        <p:spPr>
          <a:xfrm>
            <a:off x="6013169" y="3702467"/>
            <a:ext cx="182449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Road/Airport &amp; Seaport concessioning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26154-8FA5-395A-DE2D-2C04391E158F}"/>
              </a:ext>
            </a:extLst>
          </p:cNvPr>
          <p:cNvSpPr txBox="1"/>
          <p:nvPr/>
        </p:nvSpPr>
        <p:spPr>
          <a:xfrm>
            <a:off x="8170162" y="3669460"/>
            <a:ext cx="2029993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Downtime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9C1F87-B707-4729-7BBA-56A010DECE9B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7837666" y="3838737"/>
            <a:ext cx="33249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row: Up 38">
            <a:extLst>
              <a:ext uri="{FF2B5EF4-FFF2-40B4-BE49-F238E27FC236}">
                <a16:creationId xmlns:a16="http://schemas.microsoft.com/office/drawing/2014/main" id="{9A31E64B-1F17-840D-1586-3BEB916BCC71}"/>
              </a:ext>
            </a:extLst>
          </p:cNvPr>
          <p:cNvSpPr/>
          <p:nvPr/>
        </p:nvSpPr>
        <p:spPr>
          <a:xfrm>
            <a:off x="10293744" y="2868046"/>
            <a:ext cx="157088" cy="4616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9E1B56-0892-CC24-B57E-610B4402C90C}"/>
              </a:ext>
            </a:extLst>
          </p:cNvPr>
          <p:cNvSpPr txBox="1"/>
          <p:nvPr/>
        </p:nvSpPr>
        <p:spPr>
          <a:xfrm>
            <a:off x="8197276" y="4138439"/>
            <a:ext cx="200288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Productivity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Arrow: Up 40">
            <a:extLst>
              <a:ext uri="{FF2B5EF4-FFF2-40B4-BE49-F238E27FC236}">
                <a16:creationId xmlns:a16="http://schemas.microsoft.com/office/drawing/2014/main" id="{99E79BAE-44C1-C755-3A18-CC0A600F2A9A}"/>
              </a:ext>
            </a:extLst>
          </p:cNvPr>
          <p:cNvSpPr/>
          <p:nvPr/>
        </p:nvSpPr>
        <p:spPr>
          <a:xfrm rot="10800000">
            <a:off x="10284783" y="3720449"/>
            <a:ext cx="157088" cy="287565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5839C5-DE9E-A3D8-1CFF-4CAB8D51E651}"/>
              </a:ext>
            </a:extLst>
          </p:cNvPr>
          <p:cNvSpPr txBox="1"/>
          <p:nvPr/>
        </p:nvSpPr>
        <p:spPr>
          <a:xfrm>
            <a:off x="184718" y="4678216"/>
            <a:ext cx="142127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 reflective tariff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4F48AD-1B75-CC6A-B029-CE161CE34984}"/>
              </a:ext>
            </a:extLst>
          </p:cNvPr>
          <p:cNvSpPr txBox="1"/>
          <p:nvPr/>
        </p:nvSpPr>
        <p:spPr>
          <a:xfrm>
            <a:off x="1843094" y="4784551"/>
            <a:ext cx="279521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Power supply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AFACEC5-55EB-5C47-B7CA-07B96DC085AC}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1589362" y="4953828"/>
            <a:ext cx="25373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415004F-5263-AA89-DE89-5E9553FAB487}"/>
              </a:ext>
            </a:extLst>
          </p:cNvPr>
          <p:cNvSpPr txBox="1"/>
          <p:nvPr/>
        </p:nvSpPr>
        <p:spPr>
          <a:xfrm>
            <a:off x="1843094" y="5263210"/>
            <a:ext cx="3527545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Reliance on other energy sources 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Arrow: Up 50">
            <a:extLst>
              <a:ext uri="{FF2B5EF4-FFF2-40B4-BE49-F238E27FC236}">
                <a16:creationId xmlns:a16="http://schemas.microsoft.com/office/drawing/2014/main" id="{98692CFE-41BD-4AC6-3CE7-B5BDD4598D94}"/>
              </a:ext>
            </a:extLst>
          </p:cNvPr>
          <p:cNvSpPr/>
          <p:nvPr/>
        </p:nvSpPr>
        <p:spPr>
          <a:xfrm>
            <a:off x="4676777" y="4722227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Arrow: Up 51">
            <a:extLst>
              <a:ext uri="{FF2B5EF4-FFF2-40B4-BE49-F238E27FC236}">
                <a16:creationId xmlns:a16="http://schemas.microsoft.com/office/drawing/2014/main" id="{A60605A5-9990-124E-1B68-1DAB047436AE}"/>
              </a:ext>
            </a:extLst>
          </p:cNvPr>
          <p:cNvSpPr/>
          <p:nvPr/>
        </p:nvSpPr>
        <p:spPr>
          <a:xfrm rot="10800000">
            <a:off x="5442668" y="5260603"/>
            <a:ext cx="157088" cy="461664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1ACF7-3F28-4FC6-E935-F83FB0375A30}"/>
              </a:ext>
            </a:extLst>
          </p:cNvPr>
          <p:cNvSpPr txBox="1"/>
          <p:nvPr/>
        </p:nvSpPr>
        <p:spPr>
          <a:xfrm>
            <a:off x="380546" y="5923724"/>
            <a:ext cx="142127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Increased taxes</a:t>
            </a:r>
            <a:endParaRPr kumimoji="0" lang="en-NG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1E6DA-76E0-43FB-C771-62C3A9ADBB23}"/>
              </a:ext>
            </a:extLst>
          </p:cNvPr>
          <p:cNvSpPr txBox="1"/>
          <p:nvPr/>
        </p:nvSpPr>
        <p:spPr>
          <a:xfrm>
            <a:off x="2141574" y="6100299"/>
            <a:ext cx="2179758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Profit after tax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8CF753-1BF7-14FA-FCFE-4E765863EABD}"/>
              </a:ext>
            </a:extLst>
          </p:cNvPr>
          <p:cNvCxnSpPr>
            <a:cxnSpLocks/>
          </p:cNvCxnSpPr>
          <p:nvPr/>
        </p:nvCxnSpPr>
        <p:spPr>
          <a:xfrm flipV="1">
            <a:off x="1807094" y="6269576"/>
            <a:ext cx="3324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Up 13">
            <a:extLst>
              <a:ext uri="{FF2B5EF4-FFF2-40B4-BE49-F238E27FC236}">
                <a16:creationId xmlns:a16="http://schemas.microsoft.com/office/drawing/2014/main" id="{C21549E3-DEAA-D4DD-2239-D2352BB7C399}"/>
              </a:ext>
            </a:extLst>
          </p:cNvPr>
          <p:cNvSpPr/>
          <p:nvPr/>
        </p:nvSpPr>
        <p:spPr>
          <a:xfrm rot="10800000">
            <a:off x="4419665" y="6038744"/>
            <a:ext cx="157088" cy="4616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6B96E-9C0F-1B63-8025-0691001954DF}"/>
              </a:ext>
            </a:extLst>
          </p:cNvPr>
          <p:cNvSpPr txBox="1"/>
          <p:nvPr/>
        </p:nvSpPr>
        <p:spPr>
          <a:xfrm>
            <a:off x="8044744" y="2356058"/>
            <a:ext cx="217360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Distributor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Finance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58AE19BE-1992-85CF-FD45-4923346EDDE5}"/>
              </a:ext>
            </a:extLst>
          </p:cNvPr>
          <p:cNvSpPr/>
          <p:nvPr/>
        </p:nvSpPr>
        <p:spPr>
          <a:xfrm>
            <a:off x="10331395" y="2206490"/>
            <a:ext cx="157088" cy="46166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E83DF9F9-EF8E-F518-F0C5-C603C74B9A28}"/>
              </a:ext>
            </a:extLst>
          </p:cNvPr>
          <p:cNvSpPr/>
          <p:nvPr/>
        </p:nvSpPr>
        <p:spPr>
          <a:xfrm>
            <a:off x="10262435" y="4197180"/>
            <a:ext cx="157088" cy="28749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1F751D-2E08-FBEA-F8FF-6D3545DA40DF}"/>
              </a:ext>
            </a:extLst>
          </p:cNvPr>
          <p:cNvSpPr txBox="1"/>
          <p:nvPr/>
        </p:nvSpPr>
        <p:spPr>
          <a:xfrm>
            <a:off x="8164950" y="4615274"/>
            <a:ext cx="200288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 &amp; tear</a:t>
            </a:r>
            <a:endParaRPr kumimoji="0" lang="en-NG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Arrow: Up 54">
            <a:extLst>
              <a:ext uri="{FF2B5EF4-FFF2-40B4-BE49-F238E27FC236}">
                <a16:creationId xmlns:a16="http://schemas.microsoft.com/office/drawing/2014/main" id="{325C7034-255E-104F-7135-B7EF5E78A725}"/>
              </a:ext>
            </a:extLst>
          </p:cNvPr>
          <p:cNvSpPr/>
          <p:nvPr/>
        </p:nvSpPr>
        <p:spPr>
          <a:xfrm rot="10800000">
            <a:off x="10252851" y="4636872"/>
            <a:ext cx="157088" cy="287565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E8A4B90-D1AE-5FB8-7522-95D7879E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427" y="3816485"/>
            <a:ext cx="3140089" cy="31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7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2265" y="241877"/>
            <a:ext cx="11598486" cy="607907"/>
          </a:xfrm>
        </p:spPr>
        <p:txBody>
          <a:bodyPr>
            <a:normAutofit/>
          </a:bodyPr>
          <a:lstStyle/>
          <a:p>
            <a:r>
              <a:rPr lang="en-US" dirty="0"/>
              <a:t>POLICY CHANGES - MAJOR OPPORTUNITIES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3911" y="4599295"/>
            <a:ext cx="2784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Road concessioning</a:t>
            </a:r>
          </a:p>
        </p:txBody>
      </p:sp>
      <p:pic>
        <p:nvPicPr>
          <p:cNvPr id="1026" name="Picture 2" descr="FG concessions 12 highways to invest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5" y="2507405"/>
            <a:ext cx="3447434" cy="20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4143471" y="3790294"/>
            <a:ext cx="2852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143471" y="1360993"/>
            <a:ext cx="2429301" cy="2429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143471" y="3790294"/>
            <a:ext cx="2265529" cy="2265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68722" y="2338128"/>
            <a:ext cx="366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Century Gothic" panose="020B0502020202020204" pitchFamily="34" charset="0"/>
              </a:rPr>
              <a:t>Proper structured repair </a:t>
            </a:r>
            <a:r>
              <a:rPr lang="en-US" sz="1600" b="1" i="1" dirty="0" err="1">
                <a:latin typeface="Century Gothic" panose="020B0502020202020204" pitchFamily="34" charset="0"/>
              </a:rPr>
              <a:t>centres</a:t>
            </a:r>
            <a:endParaRPr lang="en-US" sz="1600" b="1" i="1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Streamline Your Auto Mechanic Workshop Ope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44" y="1049754"/>
            <a:ext cx="2347922" cy="12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409000" y="4353250"/>
            <a:ext cx="366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Century Gothic" panose="020B0502020202020204" pitchFamily="34" charset="0"/>
              </a:rPr>
              <a:t>Fast foods</a:t>
            </a:r>
          </a:p>
        </p:txBody>
      </p:sp>
      <p:pic>
        <p:nvPicPr>
          <p:cNvPr id="1030" name="Picture 6" descr="1,300+ Fast Food Restaurant Exterior Stock Illustrations, Royalty-Free  Vector Graphics &amp; Clip Art - iStock | Drive thru, Fast food worker, Fast  food restaurant interi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t="15839" r="8427" b="20398"/>
          <a:stretch/>
        </p:blipFill>
        <p:spPr bwMode="auto">
          <a:xfrm>
            <a:off x="7121433" y="2828903"/>
            <a:ext cx="2454949" cy="14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358121" y="6378203"/>
            <a:ext cx="3663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Century Gothic" panose="020B0502020202020204" pitchFamily="34" charset="0"/>
              </a:rPr>
              <a:t>Paid public services </a:t>
            </a:r>
          </a:p>
        </p:txBody>
      </p:sp>
      <p:pic>
        <p:nvPicPr>
          <p:cNvPr id="1032" name="Picture 8" descr="Public Toilets PNG, Vector, PSD, and Clipart With Transparent Background  for Free Download |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8" y="4301503"/>
            <a:ext cx="2601273" cy="260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0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16" y="444464"/>
            <a:ext cx="3420305" cy="19063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AUDIENCE ANALYSIS 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87F97-3383-7092-3824-220115906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8" r="3" b="3"/>
          <a:stretch/>
        </p:blipFill>
        <p:spPr>
          <a:xfrm>
            <a:off x="20" y="2768743"/>
            <a:ext cx="4278264" cy="4089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3EF396B-DCE4-985E-8ED7-C20429E2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130" y="601413"/>
            <a:ext cx="7113953" cy="625658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800" dirty="0"/>
              <a:t>LCCI is the premier Chamber of Commerce in Nigeria</a:t>
            </a:r>
          </a:p>
          <a:p>
            <a:pPr>
              <a:lnSpc>
                <a:spcPct val="200000"/>
              </a:lnSpc>
            </a:pPr>
            <a:r>
              <a:rPr lang="en-US" sz="1800" dirty="0"/>
              <a:t>Founded in 1888 and incorporated in 1950</a:t>
            </a:r>
          </a:p>
          <a:p>
            <a:pPr>
              <a:lnSpc>
                <a:spcPct val="200000"/>
              </a:lnSpc>
            </a:pPr>
            <a:r>
              <a:rPr lang="en-GB" sz="1800" dirty="0"/>
              <a:t>For the promotion and protection of Trade and Industry</a:t>
            </a:r>
          </a:p>
          <a:p>
            <a:pPr marL="228600" lvl="1">
              <a:lnSpc>
                <a:spcPct val="200000"/>
              </a:lnSpc>
              <a:spcBef>
                <a:spcPts val="1000"/>
              </a:spcBef>
            </a:pPr>
            <a:r>
              <a:rPr lang="en-GB" altLang="en-US" sz="1800" dirty="0">
                <a:sym typeface="Calibri" pitchFamily="34" charset="0"/>
              </a:rPr>
              <a:t>Through regular consultations on policies and measures affecting businesses and the economy at large</a:t>
            </a:r>
          </a:p>
          <a:p>
            <a:pPr>
              <a:lnSpc>
                <a:spcPct val="200000"/>
              </a:lnSpc>
            </a:pPr>
            <a:r>
              <a:rPr lang="en-GB" sz="1800" dirty="0"/>
              <a:t>Vision is to remain the foremost Chamber of Commerce and Industry </a:t>
            </a:r>
          </a:p>
          <a:p>
            <a:pPr>
              <a:lnSpc>
                <a:spcPct val="200000"/>
              </a:lnSpc>
            </a:pPr>
            <a:r>
              <a:rPr lang="en-GB" sz="1800" dirty="0"/>
              <a:t>And be a role model for others in the promotion of sound business ethics and delivery of qualitative services </a:t>
            </a:r>
          </a:p>
          <a:p>
            <a:pPr marL="171450" lvl="1">
              <a:lnSpc>
                <a:spcPct val="200000"/>
              </a:lnSpc>
              <a:spcBef>
                <a:spcPts val="750"/>
              </a:spcBef>
              <a:buFont typeface="Wingdings" pitchFamily="2" charset="2"/>
              <a:buChar char="Ø"/>
              <a:tabLst>
                <a:tab pos="76523" algn="l"/>
                <a:tab pos="161550" algn="l"/>
              </a:tabLst>
              <a:defRPr/>
            </a:pPr>
            <a:endParaRPr lang="en-GB" altLang="en-US" sz="1800" dirty="0">
              <a:latin typeface="Garamond" pitchFamily="18" charset="0"/>
              <a:sym typeface="Calibri" pitchFamily="34" charset="0"/>
            </a:endParaRPr>
          </a:p>
          <a:p>
            <a:pPr>
              <a:lnSpc>
                <a:spcPct val="200000"/>
              </a:lnSpc>
            </a:pPr>
            <a:endParaRPr lang="en-GB" sz="1800" dirty="0"/>
          </a:p>
          <a:p>
            <a:pPr>
              <a:lnSpc>
                <a:spcPct val="2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8436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655" y="305647"/>
            <a:ext cx="11598486" cy="607907"/>
          </a:xfrm>
        </p:spPr>
        <p:txBody>
          <a:bodyPr>
            <a:normAutofit/>
          </a:bodyPr>
          <a:lstStyle/>
          <a:p>
            <a:r>
              <a:rPr lang="en-US" dirty="0"/>
              <a:t>POLICY CHANGES - MAJOR OPPORTUNITIES </a:t>
            </a:r>
          </a:p>
        </p:txBody>
      </p:sp>
      <p:sp>
        <p:nvSpPr>
          <p:cNvPr id="18" name="Right Arrow Callout 17"/>
          <p:cNvSpPr/>
          <p:nvPr/>
        </p:nvSpPr>
        <p:spPr>
          <a:xfrm>
            <a:off x="357116" y="2308747"/>
            <a:ext cx="2536209" cy="2235958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Increased tax rate &amp; efficient tax collection  </a:t>
            </a:r>
          </a:p>
        </p:txBody>
      </p:sp>
      <p:sp>
        <p:nvSpPr>
          <p:cNvPr id="19" name="Right Arrow Callout 18"/>
          <p:cNvSpPr/>
          <p:nvPr/>
        </p:nvSpPr>
        <p:spPr>
          <a:xfrm>
            <a:off x="3236793" y="2308747"/>
            <a:ext cx="2536209" cy="2235958"/>
          </a:xfrm>
          <a:prstGeom prst="rightArrowCallou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Boost in state government revenue </a:t>
            </a:r>
          </a:p>
        </p:txBody>
      </p:sp>
      <p:sp>
        <p:nvSpPr>
          <p:cNvPr id="20" name="Right Arrow Callout 19"/>
          <p:cNvSpPr/>
          <p:nvPr/>
        </p:nvSpPr>
        <p:spPr>
          <a:xfrm>
            <a:off x="6116470" y="2338318"/>
            <a:ext cx="2536209" cy="2235958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Contractors are paid</a:t>
            </a:r>
          </a:p>
        </p:txBody>
      </p:sp>
      <p:sp>
        <p:nvSpPr>
          <p:cNvPr id="21" name="Right Arrow Callout 20"/>
          <p:cNvSpPr/>
          <p:nvPr/>
        </p:nvSpPr>
        <p:spPr>
          <a:xfrm>
            <a:off x="9200864" y="2258707"/>
            <a:ext cx="2536209" cy="2235958"/>
          </a:xfrm>
          <a:prstGeom prst="rightArrowCallou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Increased demand for cement and other commodities </a:t>
            </a:r>
          </a:p>
        </p:txBody>
      </p:sp>
    </p:spTree>
    <p:extLst>
      <p:ext uri="{BB962C8B-B14F-4D97-AF65-F5344CB8AC3E}">
        <p14:creationId xmlns:p14="http://schemas.microsoft.com/office/powerpoint/2010/main" val="2606420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655" y="305647"/>
            <a:ext cx="11598486" cy="607907"/>
          </a:xfrm>
        </p:spPr>
        <p:txBody>
          <a:bodyPr>
            <a:normAutofit/>
          </a:bodyPr>
          <a:lstStyle/>
          <a:p>
            <a:r>
              <a:rPr lang="en-US" dirty="0"/>
              <a:t>POLICY CHANGES - MAJOR OPPORTUNITIES </a:t>
            </a:r>
          </a:p>
        </p:txBody>
      </p:sp>
      <p:sp>
        <p:nvSpPr>
          <p:cNvPr id="18" name="Right Arrow Callout 17"/>
          <p:cNvSpPr/>
          <p:nvPr/>
        </p:nvSpPr>
        <p:spPr>
          <a:xfrm>
            <a:off x="357116" y="2308747"/>
            <a:ext cx="2536209" cy="2235958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Exchange rate sanitization</a:t>
            </a:r>
          </a:p>
        </p:txBody>
      </p:sp>
      <p:sp>
        <p:nvSpPr>
          <p:cNvPr id="19" name="Right Arrow Callout 18"/>
          <p:cNvSpPr/>
          <p:nvPr/>
        </p:nvSpPr>
        <p:spPr>
          <a:xfrm>
            <a:off x="3236793" y="2308747"/>
            <a:ext cx="2536209" cy="2235958"/>
          </a:xfrm>
          <a:prstGeom prst="rightArrowCallou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Export smuggling to reduce </a:t>
            </a:r>
          </a:p>
        </p:txBody>
      </p:sp>
      <p:sp>
        <p:nvSpPr>
          <p:cNvPr id="20" name="Right Arrow Callout 19"/>
          <p:cNvSpPr/>
          <p:nvPr/>
        </p:nvSpPr>
        <p:spPr>
          <a:xfrm>
            <a:off x="6116470" y="2338318"/>
            <a:ext cx="2536209" cy="2235958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Boost in global commodity supply</a:t>
            </a:r>
          </a:p>
        </p:txBody>
      </p:sp>
      <p:sp>
        <p:nvSpPr>
          <p:cNvPr id="21" name="Right Arrow Callout 20"/>
          <p:cNvSpPr/>
          <p:nvPr/>
        </p:nvSpPr>
        <p:spPr>
          <a:xfrm>
            <a:off x="9200864" y="2258707"/>
            <a:ext cx="2536209" cy="2235958"/>
          </a:xfrm>
          <a:prstGeom prst="rightArrowCallou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Lower food prices </a:t>
            </a:r>
          </a:p>
        </p:txBody>
      </p:sp>
    </p:spTree>
    <p:extLst>
      <p:ext uri="{BB962C8B-B14F-4D97-AF65-F5344CB8AC3E}">
        <p14:creationId xmlns:p14="http://schemas.microsoft.com/office/powerpoint/2010/main" val="2326024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E319FF9-B321-9D4B-AA89-6EFE57293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3" b="3"/>
          <a:stretch/>
        </p:blipFill>
        <p:spPr>
          <a:xfrm flipH="1"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B45BD-2744-0ED1-5BB0-FC0943922146}"/>
              </a:ext>
            </a:extLst>
          </p:cNvPr>
          <p:cNvSpPr txBox="1"/>
          <p:nvPr/>
        </p:nvSpPr>
        <p:spPr>
          <a:xfrm>
            <a:off x="5896474" y="2526124"/>
            <a:ext cx="62955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entury Gothic" panose="020B0502020202020204" pitchFamily="34" charset="0"/>
                <a:ea typeface="+mj-ea"/>
                <a:cs typeface="+mj-cs"/>
              </a:rPr>
              <a:t>Budget as a Tool of </a:t>
            </a:r>
            <a:r>
              <a:rPr lang="en-US" sz="4000" b="1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Economic Management</a:t>
            </a:r>
          </a:p>
        </p:txBody>
      </p:sp>
    </p:spTree>
    <p:extLst>
      <p:ext uri="{BB962C8B-B14F-4D97-AF65-F5344CB8AC3E}">
        <p14:creationId xmlns:p14="http://schemas.microsoft.com/office/powerpoint/2010/main" val="2096035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14" y="221735"/>
            <a:ext cx="10766987" cy="751791"/>
          </a:xfrm>
        </p:spPr>
        <p:txBody>
          <a:bodyPr>
            <a:normAutofit/>
          </a:bodyPr>
          <a:lstStyle/>
          <a:p>
            <a:pPr marL="171380" lvl="1" algn="l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</a:rPr>
              <a:t>KEY FISCAL POLICY OBJECTIVES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39FED9-356D-4DF7-A610-FFB5D63980A3}"/>
              </a:ext>
            </a:extLst>
          </p:cNvPr>
          <p:cNvSpPr/>
          <p:nvPr/>
        </p:nvSpPr>
        <p:spPr>
          <a:xfrm>
            <a:off x="1391477" y="1412776"/>
            <a:ext cx="2688299" cy="172819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Stimulate output growth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F54DF3-EDE7-45EE-9F73-70BEA0B58D60}"/>
              </a:ext>
            </a:extLst>
          </p:cNvPr>
          <p:cNvSpPr/>
          <p:nvPr/>
        </p:nvSpPr>
        <p:spPr>
          <a:xfrm>
            <a:off x="4943872" y="1412776"/>
            <a:ext cx="2688299" cy="172819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Boost employment level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8554B5-4650-4CB3-8F1A-3AAC184E2D92}"/>
              </a:ext>
            </a:extLst>
          </p:cNvPr>
          <p:cNvSpPr/>
          <p:nvPr/>
        </p:nvSpPr>
        <p:spPr>
          <a:xfrm>
            <a:off x="8496267" y="1412776"/>
            <a:ext cx="3360373" cy="17281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Equitable distribution of income &amp; wealth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C8CEE1-38FB-4FBC-B323-9224A3E3B357}"/>
              </a:ext>
            </a:extLst>
          </p:cNvPr>
          <p:cNvSpPr/>
          <p:nvPr/>
        </p:nvSpPr>
        <p:spPr>
          <a:xfrm>
            <a:off x="3215680" y="4019508"/>
            <a:ext cx="2688299" cy="172819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Boost in investment level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696304-9384-4957-A743-1D587D86747B}"/>
              </a:ext>
            </a:extLst>
          </p:cNvPr>
          <p:cNvSpPr/>
          <p:nvPr/>
        </p:nvSpPr>
        <p:spPr>
          <a:xfrm>
            <a:off x="7248128" y="3956113"/>
            <a:ext cx="2688299" cy="172819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Debt management </a:t>
            </a:r>
          </a:p>
        </p:txBody>
      </p:sp>
    </p:spTree>
    <p:extLst>
      <p:ext uri="{BB962C8B-B14F-4D97-AF65-F5344CB8AC3E}">
        <p14:creationId xmlns:p14="http://schemas.microsoft.com/office/powerpoint/2010/main" val="523884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421" y="327345"/>
            <a:ext cx="11982451" cy="765859"/>
          </a:xfrm>
        </p:spPr>
        <p:txBody>
          <a:bodyPr>
            <a:no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GB" alt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  <a:sym typeface="Dosis Light"/>
              </a:rPr>
              <a:t>2024 APPROPRIATION 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7975" y="4944023"/>
            <a:ext cx="11487151" cy="1552110"/>
          </a:xfrm>
        </p:spPr>
        <p:txBody>
          <a:bodyPr>
            <a:noAutofit/>
          </a:bodyPr>
          <a:lstStyle/>
          <a:p>
            <a:pPr marL="228594" indent="-228594" defTabSz="914377">
              <a:lnSpc>
                <a:spcPct val="200000"/>
              </a:lnSpc>
              <a:buClr>
                <a:srgbClr val="CAB02C"/>
              </a:buClr>
              <a:buSzPct val="100000"/>
            </a:pPr>
            <a:r>
              <a:rPr lang="en-US" sz="1867" dirty="0">
                <a:latin typeface="Century Gothic" panose="020B0502020202020204" pitchFamily="34" charset="0"/>
                <a:cs typeface="Futura Medium" panose="020B0602020204020303" pitchFamily="34" charset="-79"/>
              </a:rPr>
              <a:t>Budget expenditure increased by 31.84% to N28.78trn in 2024 from N21.83trn in 2023</a:t>
            </a:r>
          </a:p>
          <a:p>
            <a:pPr marL="228594" indent="-228594" defTabSz="914377">
              <a:lnSpc>
                <a:spcPct val="200000"/>
              </a:lnSpc>
              <a:buClr>
                <a:srgbClr val="CAB02C"/>
              </a:buClr>
              <a:buSzPct val="100000"/>
            </a:pPr>
            <a:r>
              <a:rPr lang="en-GB" sz="1867" dirty="0">
                <a:latin typeface="Century Gothic" panose="020B0502020202020204" pitchFamily="34" charset="0"/>
                <a:cs typeface="Futura Medium" panose="020B0602020204020303" pitchFamily="34" charset="-79"/>
              </a:rPr>
              <a:t>However, in dollar terms, the budget size is reducing ($23.71bn)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51859" y="5867132"/>
            <a:ext cx="551167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/>
          <a:p>
            <a:fld id="{7C9AB02B-F353-4E27-ACEF-FB22455E5A7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40" name="AutoShape 4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342" name="AutoShape 6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345" name="AutoShape 9" descr="Image result for economic management clip ar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6018" name="AutoShape 2" descr="Image result for social accounti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6020" name="AutoShape 4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6022" name="AutoShape 6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B905FD7-F687-4EF8-9276-D7FACC187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234004"/>
              </p:ext>
            </p:extLst>
          </p:nvPr>
        </p:nvGraphicFramePr>
        <p:xfrm>
          <a:off x="603421" y="1188941"/>
          <a:ext cx="10040435" cy="3659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0561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255" y="0"/>
            <a:ext cx="10766987" cy="1143000"/>
          </a:xfrm>
        </p:spPr>
        <p:txBody>
          <a:bodyPr>
            <a:norm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GB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</a:rPr>
              <a:t>BUDGET </a:t>
            </a:r>
            <a:r>
              <a:rPr lang="en-GB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</a:rPr>
              <a:t>CHARACTERISTICS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39FED9-356D-4DF7-A610-FFB5D63980A3}"/>
              </a:ext>
            </a:extLst>
          </p:cNvPr>
          <p:cNvSpPr/>
          <p:nvPr/>
        </p:nvSpPr>
        <p:spPr>
          <a:xfrm>
            <a:off x="1199456" y="1467611"/>
            <a:ext cx="2688299" cy="172819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much to spend (expenditure)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F54DF3-EDE7-45EE-9F73-70BEA0B58D60}"/>
              </a:ext>
            </a:extLst>
          </p:cNvPr>
          <p:cNvSpPr/>
          <p:nvPr/>
        </p:nvSpPr>
        <p:spPr>
          <a:xfrm>
            <a:off x="4751851" y="1467611"/>
            <a:ext cx="2688299" cy="172819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much to earn (revenue)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8554B5-4650-4CB3-8F1A-3AAC184E2D92}"/>
              </a:ext>
            </a:extLst>
          </p:cNvPr>
          <p:cNvSpPr/>
          <p:nvPr/>
        </p:nvSpPr>
        <p:spPr>
          <a:xfrm>
            <a:off x="8304245" y="1508787"/>
            <a:ext cx="3456384" cy="17281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Difference between expenditure &amp;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revenue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C8CEE1-38FB-4FBC-B323-9224A3E3B357}"/>
              </a:ext>
            </a:extLst>
          </p:cNvPr>
          <p:cNvSpPr/>
          <p:nvPr/>
        </p:nvSpPr>
        <p:spPr>
          <a:xfrm>
            <a:off x="2927648" y="4101075"/>
            <a:ext cx="2688299" cy="172819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to fund the budget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696304-9384-4957-A743-1D587D86747B}"/>
              </a:ext>
            </a:extLst>
          </p:cNvPr>
          <p:cNvSpPr/>
          <p:nvPr/>
        </p:nvSpPr>
        <p:spPr>
          <a:xfrm>
            <a:off x="6864086" y="4101075"/>
            <a:ext cx="3072341" cy="172819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Budget as a tool of economic management</a:t>
            </a:r>
          </a:p>
        </p:txBody>
      </p:sp>
    </p:spTree>
    <p:extLst>
      <p:ext uri="{BB962C8B-B14F-4D97-AF65-F5344CB8AC3E}">
        <p14:creationId xmlns:p14="http://schemas.microsoft.com/office/powerpoint/2010/main" val="300742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003" y="257320"/>
            <a:ext cx="11289087" cy="703279"/>
          </a:xfrm>
        </p:spPr>
        <p:txBody>
          <a:bodyPr>
            <a:no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GB" alt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  <a:sym typeface="Dosis Light"/>
              </a:rPr>
              <a:t>2024 BUDGET BREAKDOWN</a:t>
            </a:r>
            <a:endParaRPr lang="en-US" altLang="en-US" sz="3200" b="1" kern="1200" dirty="0">
              <a:solidFill>
                <a:srgbClr val="205D65"/>
              </a:solidFill>
              <a:latin typeface="Century Gothic" panose="020B0502020202020204" pitchFamily="34" charset="0"/>
              <a:ea typeface="+mj-ea"/>
              <a:cs typeface="+mj-cs"/>
              <a:sym typeface="Dosi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8451" y="1907488"/>
            <a:ext cx="3166972" cy="292386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pPr marL="0" marR="0" lvl="0" indent="0" algn="l" defTabSz="950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89394" y="818629"/>
            <a:ext cx="10851484" cy="5810243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ourier New" panose="02070309020205020404" pitchFamily="49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ourier New" panose="02070309020205020404" pitchFamily="49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ourier New" panose="02070309020205020404" pitchFamily="49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ourier New" panose="02070309020205020404" pitchFamily="49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ourier New" panose="02070309020205020404" pitchFamily="49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380981" algn="l" defTabSz="457178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30ACEC"/>
              </a:buClr>
              <a:buSzPct val="108000"/>
              <a:buFont typeface="Wingdings" pitchFamily="2" charset="2"/>
              <a:buChar char="ü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ourier New" panose="02070309020205020404" pitchFamily="49" charset="0"/>
              <a:sym typeface="Calibri" pitchFamily="34" charset="0"/>
            </a:endParaRPr>
          </a:p>
          <a:p>
            <a:pPr marL="0" marR="0" lvl="0" indent="-380981" algn="l" defTabSz="457178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30ACEC"/>
              </a:buClr>
              <a:buSzPct val="108000"/>
              <a:buFont typeface="Wingdings" pitchFamily="2" charset="2"/>
              <a:buChar char="ü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ourier New" panose="02070309020205020404" pitchFamily="49" charset="0"/>
              <a:sym typeface="Calibri" pitchFamily="34" charset="0"/>
            </a:endParaRPr>
          </a:p>
          <a:p>
            <a:pPr marL="0" marR="0" lvl="0" indent="-380981" algn="l" defTabSz="457178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30ACEC"/>
              </a:buClr>
              <a:buSzPct val="108000"/>
              <a:buFont typeface="Wingdings" pitchFamily="2" charset="2"/>
              <a:buChar char="ü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ourier New" panose="02070309020205020404" pitchFamily="49" charset="0"/>
              <a:sym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7213" y="1427070"/>
            <a:ext cx="4309428" cy="738662"/>
          </a:xfrm>
          <a:prstGeom prst="rect">
            <a:avLst/>
          </a:prstGeom>
          <a:solidFill>
            <a:srgbClr val="F8564A"/>
          </a:solidFill>
        </p:spPr>
        <p:txBody>
          <a:bodyPr wrap="square" lIns="121917" tIns="60959" rIns="121917" bIns="60959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  <a:sym typeface="Dosis Light"/>
              </a:rPr>
              <a:t>Expenditure – N28.78trn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0682" y="4697283"/>
            <a:ext cx="6698641" cy="7386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  <a:sym typeface="Dosis Light"/>
              </a:rPr>
              <a:t>Fiscal Deficit – N9.18trn (3.88% of GDP)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42768" y="1470730"/>
            <a:ext cx="4175664" cy="738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21917" tIns="60959" rIns="121917" bIns="60959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  <a:sym typeface="Dosis Light"/>
              </a:rPr>
              <a:t>Revenue – N19.6trn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63699" y="2305305"/>
            <a:ext cx="2244269" cy="2242723"/>
          </a:xfrm>
          <a:prstGeom prst="straightConnector1">
            <a:avLst/>
          </a:prstGeom>
          <a:ln w="28575">
            <a:solidFill>
              <a:srgbClr val="005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901311" y="2185648"/>
            <a:ext cx="2491359" cy="2406819"/>
          </a:xfrm>
          <a:prstGeom prst="straightConnector1">
            <a:avLst/>
          </a:prstGeom>
          <a:ln w="28575">
            <a:solidFill>
              <a:srgbClr val="005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10091" y="5349097"/>
            <a:ext cx="453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To be funded through borrowing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69639" y="5716513"/>
            <a:ext cx="4170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New borrowing = N7.82trn</a:t>
            </a:r>
          </a:p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Privatization proceeds = N298.49bn</a:t>
            </a:r>
          </a:p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Multilateral &amp; Bilateral loans = N1.05trn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434" y="2552927"/>
            <a:ext cx="3918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Nigeria has underperformed its revenue target by an average of 40% in the last 5 years </a:t>
            </a:r>
          </a:p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Average revenue in the last 5 years = N4.39trn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49219" y="2453563"/>
            <a:ext cx="3528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Debt service = N8.2trn</a:t>
            </a:r>
          </a:p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Non-debt recurrent exp. = N8.7trn</a:t>
            </a:r>
          </a:p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Capex  = N9.99trn</a:t>
            </a:r>
          </a:p>
          <a:p>
            <a:pPr marL="214313" indent="-214313" defTabSz="685800">
              <a:lnSpc>
                <a:spcPct val="15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Recurrent exp. = N8.77trn</a:t>
            </a:r>
          </a:p>
        </p:txBody>
      </p:sp>
    </p:spTree>
    <p:extLst>
      <p:ext uri="{BB962C8B-B14F-4D97-AF65-F5344CB8AC3E}">
        <p14:creationId xmlns:p14="http://schemas.microsoft.com/office/powerpoint/2010/main" val="356712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37" y="327909"/>
            <a:ext cx="11058725" cy="796835"/>
          </a:xfrm>
        </p:spPr>
        <p:txBody>
          <a:bodyPr>
            <a:noAutofit/>
          </a:bodyPr>
          <a:lstStyle/>
          <a:p>
            <a:pPr marL="609585" lvl="1" indent="-438205" algn="l" defTabSz="1219140" rtl="0">
              <a:lnSpc>
                <a:spcPct val="85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</a:rPr>
              <a:t>TYPES OF BUDGET</a:t>
            </a:r>
            <a:endParaRPr lang="en-US" sz="3200" b="1" kern="1200" dirty="0">
              <a:solidFill>
                <a:srgbClr val="205D65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36E93D-9599-4C04-875D-0D4AC7D4CDB1}"/>
              </a:ext>
            </a:extLst>
          </p:cNvPr>
          <p:cNvGraphicFramePr/>
          <p:nvPr>
            <p:extLst/>
          </p:nvPr>
        </p:nvGraphicFramePr>
        <p:xfrm>
          <a:off x="884129" y="1438642"/>
          <a:ext cx="11058725" cy="468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6855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51" y="188090"/>
            <a:ext cx="11982451" cy="765859"/>
          </a:xfrm>
        </p:spPr>
        <p:txBody>
          <a:bodyPr>
            <a:no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GB" altLang="en-US" sz="3200" b="1" kern="1200" dirty="0" smtClean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  <a:sym typeface="Dosis Light"/>
              </a:rPr>
              <a:t>BUDGET IN A PERIOD OF </a:t>
            </a:r>
            <a:r>
              <a:rPr lang="en-GB" alt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  <a:sym typeface="Dosis Light"/>
              </a:rPr>
              <a:t>ECONOMIC DOWNTURN </a:t>
            </a:r>
            <a:endParaRPr lang="en-GB" altLang="en-US" sz="3200" b="1" kern="1200" dirty="0">
              <a:solidFill>
                <a:srgbClr val="205D65"/>
              </a:solidFill>
              <a:latin typeface="Century Gothic" panose="020B0502020202020204" pitchFamily="34" charset="0"/>
              <a:ea typeface="+mj-ea"/>
              <a:cs typeface="+mj-cs"/>
              <a:sym typeface="Dosis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0375" y="946981"/>
            <a:ext cx="11529095" cy="2183087"/>
          </a:xfrm>
        </p:spPr>
        <p:txBody>
          <a:bodyPr>
            <a:noAutofit/>
          </a:bodyPr>
          <a:lstStyle/>
          <a:p>
            <a:pPr marL="228594" indent="-228594" defTabSz="914377">
              <a:lnSpc>
                <a:spcPct val="150000"/>
              </a:lnSpc>
              <a:buClr>
                <a:srgbClr val="CAB02C"/>
              </a:buClr>
              <a:buSzPct val="100000"/>
            </a:pPr>
            <a:r>
              <a:rPr lang="en-US" sz="1867" dirty="0">
                <a:latin typeface="Century Gothic" panose="020B0502020202020204" pitchFamily="34" charset="0"/>
                <a:cs typeface="Futura Medium" panose="020B0602020204020303" pitchFamily="34" charset="-79"/>
              </a:rPr>
              <a:t>Keynes is an advocate of a countercyclical fiscal policy during periods of economic downturns </a:t>
            </a:r>
          </a:p>
          <a:p>
            <a:pPr marL="228594" indent="-228594" defTabSz="914377">
              <a:lnSpc>
                <a:spcPct val="150000"/>
              </a:lnSpc>
              <a:buClr>
                <a:srgbClr val="CAB02C"/>
              </a:buClr>
              <a:buSzPct val="100000"/>
            </a:pPr>
            <a:r>
              <a:rPr lang="en-US" sz="1867" dirty="0" smtClean="0">
                <a:latin typeface="Century Gothic" panose="020B0502020202020204" pitchFamily="34" charset="0"/>
                <a:cs typeface="Futura Medium" panose="020B0602020204020303" pitchFamily="34" charset="-79"/>
              </a:rPr>
              <a:t>Nigeria </a:t>
            </a:r>
            <a:r>
              <a:rPr lang="en-US" sz="1867" dirty="0">
                <a:latin typeface="Century Gothic" panose="020B0502020202020204" pitchFamily="34" charset="0"/>
                <a:cs typeface="Futura Medium" panose="020B0602020204020303" pitchFamily="34" charset="-79"/>
              </a:rPr>
              <a:t>has consistently adopted a deficit budget for over three decades </a:t>
            </a:r>
          </a:p>
          <a:p>
            <a:pPr marL="228594" indent="-228594" defTabSz="914377">
              <a:lnSpc>
                <a:spcPct val="150000"/>
              </a:lnSpc>
              <a:buClr>
                <a:srgbClr val="CAB02C"/>
              </a:buClr>
              <a:buSzPct val="100000"/>
            </a:pPr>
            <a:r>
              <a:rPr lang="en-US" sz="1867" dirty="0">
                <a:latin typeface="Century Gothic" panose="020B0502020202020204" pitchFamily="34" charset="0"/>
                <a:cs typeface="Futura Medium" panose="020B0602020204020303" pitchFamily="34" charset="-79"/>
              </a:rPr>
              <a:t>A</a:t>
            </a:r>
            <a:r>
              <a:rPr lang="en-US" sz="1867" dirty="0" smtClean="0">
                <a:latin typeface="Century Gothic" panose="020B0502020202020204" pitchFamily="34" charset="0"/>
                <a:cs typeface="Futura Medium" panose="020B0602020204020303" pitchFamily="34" charset="-79"/>
              </a:rPr>
              <a:t>imed </a:t>
            </a:r>
            <a:r>
              <a:rPr lang="en-US" sz="1867" dirty="0">
                <a:latin typeface="Century Gothic" panose="020B0502020202020204" pitchFamily="34" charset="0"/>
                <a:cs typeface="Futura Medium" panose="020B0602020204020303" pitchFamily="34" charset="-79"/>
              </a:rPr>
              <a:t>at boosting aggregate demand and stimulating output growth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51859" y="5867132"/>
            <a:ext cx="551167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AB02B-F353-4E27-ACEF-FB22455E5A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0" name="AutoShape 4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2" name="AutoShape 6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5" name="AutoShape 9" descr="Image result for economic management clip ar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18" name="AutoShape 2" descr="Image result for social accounti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20" name="AutoShape 4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22" name="AutoShape 6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4" descr="The business cycle | Ashbourne College's Business Studies Blog">
            <a:extLst>
              <a:ext uri="{FF2B5EF4-FFF2-40B4-BE49-F238E27FC236}">
                <a16:creationId xmlns:a16="http://schemas.microsoft.com/office/drawing/2014/main" id="{296846E8-6AB3-4A58-A100-3498F856F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05" y="3130068"/>
            <a:ext cx="5088565" cy="29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/>
          <p:cNvGraphicFramePr/>
          <p:nvPr>
            <p:extLst/>
          </p:nvPr>
        </p:nvGraphicFramePr>
        <p:xfrm>
          <a:off x="624751" y="2925154"/>
          <a:ext cx="5600171" cy="3590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5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132" y="280429"/>
            <a:ext cx="10849205" cy="652295"/>
          </a:xfrm>
        </p:spPr>
        <p:txBody>
          <a:bodyPr>
            <a:no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</a:rPr>
              <a:t>BUDGET DEFICIT VS GDP GROWTH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3445" y="4741477"/>
            <a:ext cx="10981507" cy="175432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214313" indent="-214313" defTabSz="685800">
              <a:lnSpc>
                <a:spcPct val="20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Deficit spending is yet to yield the intended impact on the economy</a:t>
            </a:r>
          </a:p>
          <a:p>
            <a:pPr marL="214313" indent="-214313" defTabSz="685800">
              <a:lnSpc>
                <a:spcPct val="200000"/>
              </a:lnSpc>
              <a:buClr>
                <a:srgbClr val="C9B02A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Fiscal spending not complemented with adequate investment (domestic &amp; foreign investments)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879297821"/>
              </p:ext>
            </p:extLst>
          </p:nvPr>
        </p:nvGraphicFramePr>
        <p:xfrm>
          <a:off x="974140" y="932724"/>
          <a:ext cx="8128000" cy="3808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4282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D7F6A80-08DF-8645-A4CD-7D0B49A3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2188" y="2916245"/>
            <a:ext cx="5334930" cy="14218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Concept </a:t>
            </a: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Definition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E319FF9-B321-9D4B-AA89-6EFE57293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3" b="3"/>
          <a:stretch/>
        </p:blipFill>
        <p:spPr>
          <a:xfrm flipH="1"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787" y="-35218"/>
            <a:ext cx="10766987" cy="1143000"/>
          </a:xfrm>
        </p:spPr>
        <p:txBody>
          <a:bodyPr>
            <a:norm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</a:rPr>
              <a:t>GOALS OF THE 2024 BUDGET – VAGUE TARGETS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39FED9-356D-4DF7-A610-FFB5D63980A3}"/>
              </a:ext>
            </a:extLst>
          </p:cNvPr>
          <p:cNvSpPr/>
          <p:nvPr/>
        </p:nvSpPr>
        <p:spPr>
          <a:xfrm>
            <a:off x="1295467" y="1017220"/>
            <a:ext cx="2880320" cy="172819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Achieve Job-rich economic growth </a:t>
            </a:r>
            <a:r>
              <a:rPr lang="en-US" sz="2667" i="1" dirty="0">
                <a:solidFill>
                  <a:prstClr val="white"/>
                </a:solidFill>
                <a:latin typeface="Calibri"/>
              </a:rPr>
              <a:t>– 3.76%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F54DF3-EDE7-45EE-9F73-70BEA0B58D60}"/>
              </a:ext>
            </a:extLst>
          </p:cNvPr>
          <p:cNvSpPr/>
          <p:nvPr/>
        </p:nvSpPr>
        <p:spPr>
          <a:xfrm>
            <a:off x="4752217" y="1021060"/>
            <a:ext cx="2832315" cy="172819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Macroeconomic stability – </a:t>
            </a:r>
            <a:r>
              <a:rPr lang="en-US" sz="2667" i="1" dirty="0">
                <a:solidFill>
                  <a:prstClr val="white"/>
                </a:solidFill>
                <a:latin typeface="Calibri"/>
              </a:rPr>
              <a:t>inflation (21.4%)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8554B5-4650-4CB3-8F1A-3AAC184E2D92}"/>
              </a:ext>
            </a:extLst>
          </p:cNvPr>
          <p:cNvSpPr/>
          <p:nvPr/>
        </p:nvSpPr>
        <p:spPr>
          <a:xfrm>
            <a:off x="8400256" y="1017220"/>
            <a:ext cx="2866920" cy="17281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Reduce fiscal deficit </a:t>
            </a:r>
          </a:p>
          <a:p>
            <a:pPr algn="ctr" defTabSz="1218870">
              <a:defRPr/>
            </a:pPr>
            <a:r>
              <a:rPr lang="en-US" sz="2667" i="1" dirty="0">
                <a:solidFill>
                  <a:prstClr val="white"/>
                </a:solidFill>
                <a:latin typeface="Calibri"/>
              </a:rPr>
              <a:t>– from N13.78trn to N9.18trn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C8CEE1-38FB-4FBC-B323-9224A3E3B357}"/>
              </a:ext>
            </a:extLst>
          </p:cNvPr>
          <p:cNvSpPr/>
          <p:nvPr/>
        </p:nvSpPr>
        <p:spPr>
          <a:xfrm>
            <a:off x="1295467" y="5012032"/>
            <a:ext cx="2777475" cy="172819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Enhanced human capital development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696304-9384-4957-A743-1D587D86747B}"/>
              </a:ext>
            </a:extLst>
          </p:cNvPr>
          <p:cNvSpPr/>
          <p:nvPr/>
        </p:nvSpPr>
        <p:spPr>
          <a:xfrm>
            <a:off x="8400257" y="3042664"/>
            <a:ext cx="2866920" cy="172819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Poverty reduction</a:t>
            </a: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AA8554B5-4650-4CB3-8F1A-3AAC184E2D92}"/>
              </a:ext>
            </a:extLst>
          </p:cNvPr>
          <p:cNvSpPr/>
          <p:nvPr/>
        </p:nvSpPr>
        <p:spPr>
          <a:xfrm>
            <a:off x="4720952" y="4999268"/>
            <a:ext cx="2832315" cy="172819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Better investment environment </a:t>
            </a: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AA8554B5-4650-4CB3-8F1A-3AAC184E2D92}"/>
              </a:ext>
            </a:extLst>
          </p:cNvPr>
          <p:cNvSpPr/>
          <p:nvPr/>
        </p:nvSpPr>
        <p:spPr>
          <a:xfrm>
            <a:off x="1295467" y="3042664"/>
            <a:ext cx="2832315" cy="172819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Increase revenue to GDP </a:t>
            </a:r>
          </a:p>
          <a:p>
            <a:pPr algn="ctr" defTabSz="1218870">
              <a:defRPr/>
            </a:pPr>
            <a:r>
              <a:rPr lang="en-US" sz="2667" i="1" dirty="0">
                <a:solidFill>
                  <a:prstClr val="white"/>
                </a:solidFill>
                <a:latin typeface="Calibri"/>
              </a:rPr>
              <a:t>from less than </a:t>
            </a:r>
            <a:r>
              <a:rPr lang="en-US" sz="2667" i="1" dirty="0">
                <a:solidFill>
                  <a:prstClr val="white"/>
                </a:solidFill>
              </a:rPr>
              <a:t>10% to 18% </a:t>
            </a:r>
            <a:endParaRPr lang="en-US" sz="2667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AA8554B5-4650-4CB3-8F1A-3AAC184E2D92}"/>
              </a:ext>
            </a:extLst>
          </p:cNvPr>
          <p:cNvSpPr/>
          <p:nvPr/>
        </p:nvSpPr>
        <p:spPr>
          <a:xfrm>
            <a:off x="4752217" y="3073683"/>
            <a:ext cx="2832315" cy="169717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533" dirty="0">
                <a:solidFill>
                  <a:prstClr val="white"/>
                </a:solidFill>
                <a:latin typeface="Calibri"/>
              </a:rPr>
              <a:t>Reduce the cost of doing business &amp; cost of living of an average Nigerian </a:t>
            </a:r>
            <a:endParaRPr lang="en-US" sz="2533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AA8554B5-4650-4CB3-8F1A-3AAC184E2D92}"/>
              </a:ext>
            </a:extLst>
          </p:cNvPr>
          <p:cNvSpPr/>
          <p:nvPr/>
        </p:nvSpPr>
        <p:spPr>
          <a:xfrm>
            <a:off x="8434861" y="4983665"/>
            <a:ext cx="2832315" cy="172819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70">
              <a:defRPr/>
            </a:pPr>
            <a:r>
              <a:rPr lang="en-US" sz="2667" dirty="0">
                <a:solidFill>
                  <a:prstClr val="white"/>
                </a:solidFill>
                <a:latin typeface="Calibri"/>
              </a:rPr>
              <a:t>Increase capital spend </a:t>
            </a:r>
            <a:endParaRPr lang="en-US" sz="2667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45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51" y="160340"/>
            <a:ext cx="11096163" cy="765859"/>
          </a:xfrm>
        </p:spPr>
        <p:txBody>
          <a:bodyPr>
            <a:no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GB" altLang="en-US" sz="3200" b="1" kern="1200" dirty="0" smtClean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  <a:sym typeface="Dosis Light"/>
              </a:rPr>
              <a:t>BUDGET </a:t>
            </a:r>
            <a:r>
              <a:rPr lang="en-GB" alt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  <a:sym typeface="Dosis Light"/>
              </a:rPr>
              <a:t>ASSUMPTIONS </a:t>
            </a:r>
            <a:endParaRPr lang="en-GB" altLang="en-US" sz="3200" b="1" kern="1200" dirty="0">
              <a:solidFill>
                <a:srgbClr val="205D65"/>
              </a:solidFill>
              <a:latin typeface="Century Gothic" panose="020B0502020202020204" pitchFamily="34" charset="0"/>
              <a:ea typeface="+mj-ea"/>
              <a:cs typeface="+mj-cs"/>
              <a:sym typeface="Dosi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51859" y="5867132"/>
            <a:ext cx="551167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AB02B-F353-4E27-ACEF-FB22455E5A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0" name="AutoShape 4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2" name="AutoShape 6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5" name="AutoShape 9" descr="Image result for economic management clip ar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18" name="AutoShape 2" descr="Image result for social accounti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20" name="AutoShape 4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22" name="AutoShape 6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361265"/>
              </p:ext>
            </p:extLst>
          </p:nvPr>
        </p:nvGraphicFramePr>
        <p:xfrm>
          <a:off x="705887" y="937998"/>
          <a:ext cx="11246288" cy="5393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6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8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6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Indicators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2023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2024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Comments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6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GDP growth (%)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3.75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 smtClean="0">
                          <a:latin typeface="Century Gothic" pitchFamily="34" charset="0"/>
                        </a:rPr>
                        <a:t>3.88</a:t>
                      </a:r>
                      <a:endParaRPr lang="en-GB" sz="1800" dirty="0">
                        <a:latin typeface="Century Gothic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Average growth rate in the last 5 years = 1.9%</a:t>
                      </a:r>
                    </a:p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IMF projects 2.9% for 2024 while EIU forecasts 2.6%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8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Oil</a:t>
                      </a:r>
                      <a:r>
                        <a:rPr lang="en-GB" sz="1800" baseline="0" dirty="0">
                          <a:latin typeface="Century Gothic" pitchFamily="34" charset="0"/>
                        </a:rPr>
                        <a:t> price ($</a:t>
                      </a:r>
                      <a:r>
                        <a:rPr lang="en-GB" sz="1800" baseline="0" dirty="0" err="1">
                          <a:latin typeface="Century Gothic" pitchFamily="34" charset="0"/>
                        </a:rPr>
                        <a:t>pb</a:t>
                      </a:r>
                      <a:r>
                        <a:rPr lang="en-GB" sz="1800" baseline="0" dirty="0">
                          <a:latin typeface="Century Gothic" pitchFamily="34" charset="0"/>
                        </a:rPr>
                        <a:t>)</a:t>
                      </a:r>
                      <a:endParaRPr lang="en-GB" sz="1800" dirty="0">
                        <a:latin typeface="Century Gothic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75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77.96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Initial projection = $73.96pb</a:t>
                      </a:r>
                    </a:p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2024 </a:t>
                      </a: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JP Morgan estimates - $90 - $110/pb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5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Oil production (</a:t>
                      </a:r>
                      <a:r>
                        <a:rPr lang="en-GB" sz="1800" dirty="0" err="1">
                          <a:latin typeface="Century Gothic" pitchFamily="34" charset="0"/>
                        </a:rPr>
                        <a:t>mbpd</a:t>
                      </a:r>
                      <a:r>
                        <a:rPr lang="en-GB" sz="1800" dirty="0">
                          <a:latin typeface="Century Gothic" pitchFamily="34" charset="0"/>
                        </a:rPr>
                        <a:t>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1.69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1.78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Average oil production in the past 5 years =1.53mbpd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00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Exchange</a:t>
                      </a:r>
                      <a:r>
                        <a:rPr lang="en-GB" sz="1800" baseline="0" dirty="0">
                          <a:latin typeface="Century Gothic" pitchFamily="34" charset="0"/>
                        </a:rPr>
                        <a:t> rate (N/$)</a:t>
                      </a:r>
                      <a:endParaRPr lang="en-GB" sz="1800" dirty="0">
                        <a:latin typeface="Century Gothic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435.57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 smtClean="0">
                          <a:latin typeface="Century Gothic" pitchFamily="34" charset="0"/>
                        </a:rPr>
                        <a:t>800</a:t>
                      </a:r>
                      <a:endParaRPr lang="en-GB" sz="1800" dirty="0">
                        <a:latin typeface="Century Gothic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Initial forecast = N700/$</a:t>
                      </a:r>
                    </a:p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Parallel market rate currently </a:t>
                      </a:r>
                      <a:r>
                        <a:rPr kumimoji="0" lang="en-GB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N1,285/$</a:t>
                      </a:r>
                      <a:endParaRPr kumimoji="0" lang="en-GB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36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Inflation (%)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16.98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dirty="0">
                          <a:latin typeface="Century Gothic" pitchFamily="34" charset="0"/>
                        </a:rPr>
                        <a:t>21.4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IMF – 23</a:t>
                      </a:r>
                    </a:p>
                    <a:p>
                      <a:pPr marL="214313" marR="0" lvl="0" indent="-214313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9B02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EIU – 23.5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930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60340"/>
            <a:ext cx="11096163" cy="765859"/>
          </a:xfrm>
        </p:spPr>
        <p:txBody>
          <a:bodyPr>
            <a:noAutofit/>
          </a:bodyPr>
          <a:lstStyle/>
          <a:p>
            <a:pPr marL="171380" lvl="1" indent="-438205" algn="l" defTabSz="1219140" rtl="0">
              <a:lnSpc>
                <a:spcPct val="90000"/>
              </a:lnSpc>
              <a:spcBef>
                <a:spcPct val="0"/>
              </a:spcBef>
              <a:tabLst>
                <a:tab pos="109552" algn="l"/>
                <a:tab pos="231276" algn="l"/>
              </a:tabLst>
              <a:defRPr/>
            </a:pPr>
            <a:r>
              <a:rPr lang="en-GB" altLang="en-US" sz="3200" b="1" kern="1200" dirty="0">
                <a:solidFill>
                  <a:srgbClr val="205D65"/>
                </a:solidFill>
                <a:latin typeface="Century Gothic" panose="020B0502020202020204" pitchFamily="34" charset="0"/>
                <a:ea typeface="+mj-ea"/>
                <a:cs typeface="+mj-cs"/>
                <a:sym typeface="Dosis Light"/>
              </a:rPr>
              <a:t>BUDGET PERFORMANCE IN THE LAST TWO YEARS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951859" y="5867132"/>
            <a:ext cx="551167" cy="365125"/>
          </a:xfrm>
          <a:prstGeom prst="rect">
            <a:avLst/>
          </a:prstGeom>
        </p:spPr>
        <p:txBody>
          <a:bodyPr vert="horz" lIns="121917" tIns="60959" rIns="121917" bIns="60959" rtlCol="0" anchor="ctr"/>
          <a:lstStyle/>
          <a:p>
            <a:fld id="{7C9AB02B-F353-4E27-ACEF-FB22455E5A7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40" name="AutoShape 4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342" name="AutoShape 6" descr="Image result for economic managemen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345" name="AutoShape 9" descr="Image result for economic management clip art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6018" name="AutoShape 2" descr="Image result for social accounti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6020" name="AutoShape 4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6022" name="AutoShape 6" descr="Image result for balance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pPr defTabSz="914332"/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87488" y="1088033"/>
          <a:ext cx="8736967" cy="544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817">
                  <a:extLst>
                    <a:ext uri="{9D8B030D-6E8A-4147-A177-3AD203B41FA5}">
                      <a16:colId xmlns:a16="http://schemas.microsoft.com/office/drawing/2014/main" val="654232243"/>
                    </a:ext>
                  </a:extLst>
                </a:gridCol>
                <a:gridCol w="1541817">
                  <a:extLst>
                    <a:ext uri="{9D8B030D-6E8A-4147-A177-3AD203B41FA5}">
                      <a16:colId xmlns:a16="http://schemas.microsoft.com/office/drawing/2014/main" val="2722971561"/>
                    </a:ext>
                  </a:extLst>
                </a:gridCol>
                <a:gridCol w="154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Indicators</a:t>
                      </a:r>
                    </a:p>
                  </a:txBody>
                  <a:tcPr marL="162560" marR="162560" marT="81280" marB="8128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2022</a:t>
                      </a:r>
                    </a:p>
                  </a:txBody>
                  <a:tcPr marL="162560" marR="162560" marT="81280" marB="8128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1300" dirty="0">
                        <a:latin typeface="Century Gothic" pitchFamily="34" charset="0"/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2023</a:t>
                      </a:r>
                    </a:p>
                  </a:txBody>
                  <a:tcPr marL="162560" marR="162560" marT="81280" marB="8128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GB" sz="1300" dirty="0">
                        <a:latin typeface="Century Gothic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1700" dirty="0">
                        <a:latin typeface="Century Gothic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i="1" dirty="0">
                          <a:latin typeface="Century Gothic" pitchFamily="34" charset="0"/>
                        </a:rPr>
                        <a:t>Targets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i="1" dirty="0">
                          <a:latin typeface="Century Gothic" pitchFamily="34" charset="0"/>
                        </a:rPr>
                        <a:t>Actual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i="1" dirty="0">
                          <a:latin typeface="Century Gothic" pitchFamily="34" charset="0"/>
                        </a:rPr>
                        <a:t>Targets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i="1" dirty="0">
                          <a:latin typeface="Century Gothic" pitchFamily="34" charset="0"/>
                        </a:rPr>
                        <a:t>Actual</a:t>
                      </a:r>
                    </a:p>
                  </a:txBody>
                  <a:tcPr marL="162560" marR="162560" marT="81280" marB="81280"/>
                </a:tc>
                <a:extLst>
                  <a:ext uri="{0D108BD9-81ED-4DB2-BD59-A6C34878D82A}">
                    <a16:rowId xmlns:a16="http://schemas.microsoft.com/office/drawing/2014/main" val="606595071"/>
                  </a:ext>
                </a:extLst>
              </a:tr>
              <a:tr h="732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GDP growth (%)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4.2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3.25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3.75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2.45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5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Oil</a:t>
                      </a:r>
                      <a:r>
                        <a:rPr lang="en-GB" sz="1700" baseline="0" dirty="0">
                          <a:latin typeface="Century Gothic" pitchFamily="34" charset="0"/>
                        </a:rPr>
                        <a:t> price ($</a:t>
                      </a:r>
                      <a:r>
                        <a:rPr lang="en-GB" sz="1700" baseline="0" dirty="0" err="1">
                          <a:latin typeface="Century Gothic" pitchFamily="34" charset="0"/>
                        </a:rPr>
                        <a:t>pb</a:t>
                      </a:r>
                      <a:r>
                        <a:rPr lang="en-GB" sz="1700" baseline="0" dirty="0">
                          <a:latin typeface="Century Gothic" pitchFamily="34" charset="0"/>
                        </a:rPr>
                        <a:t>)</a:t>
                      </a:r>
                      <a:endParaRPr lang="en-GB" sz="1700" dirty="0">
                        <a:latin typeface="Century Gothic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57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98.8</a:t>
                      </a:r>
                    </a:p>
                  </a:txBody>
                  <a:tcPr marL="162560" marR="162560" marT="81280" marB="8128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75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83.64</a:t>
                      </a:r>
                    </a:p>
                  </a:txBody>
                  <a:tcPr marL="162560" marR="162560" marT="81280" marB="8128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Oil production (</a:t>
                      </a:r>
                      <a:r>
                        <a:rPr lang="en-GB" sz="1700" dirty="0" err="1">
                          <a:latin typeface="Century Gothic" pitchFamily="34" charset="0"/>
                        </a:rPr>
                        <a:t>mbpd</a:t>
                      </a:r>
                      <a:r>
                        <a:rPr lang="en-GB" sz="1700" dirty="0">
                          <a:latin typeface="Century Gothic" pitchFamily="34" charset="0"/>
                        </a:rPr>
                        <a:t>, avg.)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1.88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1.21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1.69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1.32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Exchange</a:t>
                      </a:r>
                      <a:r>
                        <a:rPr lang="en-GB" sz="1700" baseline="0" dirty="0">
                          <a:latin typeface="Century Gothic" pitchFamily="34" charset="0"/>
                        </a:rPr>
                        <a:t> rate (N/$, end period)</a:t>
                      </a:r>
                      <a:endParaRPr lang="en-GB" sz="1700" dirty="0">
                        <a:latin typeface="Century Gothic" pitchFamily="34" charset="0"/>
                      </a:endParaRP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410.15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740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435.57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1,158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Inflation (%, end period)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13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21.34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dirty="0">
                          <a:latin typeface="Century Gothic" pitchFamily="34" charset="0"/>
                        </a:rPr>
                        <a:t>16.98</a:t>
                      </a:r>
                    </a:p>
                  </a:txBody>
                  <a:tcPr marL="162560" marR="162560" marT="81280" marB="812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700" b="1" dirty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27.33</a:t>
                      </a:r>
                    </a:p>
                  </a:txBody>
                  <a:tcPr marL="162560" marR="162560" marT="81280" marB="8128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621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E319FF9-B321-9D4B-AA89-6EFE57293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3" b="3"/>
          <a:stretch/>
        </p:blipFill>
        <p:spPr>
          <a:xfrm flipH="1"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B45BD-2744-0ED1-5BB0-FC0943922146}"/>
              </a:ext>
            </a:extLst>
          </p:cNvPr>
          <p:cNvSpPr txBox="1"/>
          <p:nvPr/>
        </p:nvSpPr>
        <p:spPr>
          <a:xfrm>
            <a:off x="5896474" y="2984778"/>
            <a:ext cx="6295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entury Gothic" panose="020B0502020202020204" pitchFamily="34" charset="0"/>
                <a:ea typeface="+mj-ea"/>
                <a:cs typeface="+mj-cs"/>
              </a:rPr>
              <a:t>Summary &amp; </a:t>
            </a:r>
            <a:r>
              <a:rPr lang="en-US" sz="4000" b="1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874504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28" y="270707"/>
            <a:ext cx="11217813" cy="608020"/>
          </a:xfrm>
          <a:ln w="12700">
            <a:miter lim="400000"/>
          </a:ln>
        </p:spPr>
        <p:txBody>
          <a:bodyPr lIns="45718" tIns="45718" rIns="45718" bIns="45718" anchor="b">
            <a:normAutofit/>
          </a:bodyPr>
          <a:lstStyle/>
          <a:p>
            <a:pPr lvl="1"/>
            <a:r>
              <a:rPr lang="en-GB" altLang="en-US" dirty="0">
                <a:sym typeface="Balthazar"/>
              </a:rPr>
              <a:t>SUMMARY &amp; CONCLUSION</a:t>
            </a:r>
            <a:endParaRPr lang="x-none" altLang="en-US" dirty="0">
              <a:sym typeface="Balthazar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605541" y="998535"/>
            <a:ext cx="10980918" cy="5588758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Nigeria has consistently adopted a deficit budget</a:t>
            </a:r>
          </a:p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 smtClean="0">
                <a:solidFill>
                  <a:srgbClr val="000000"/>
                </a:solidFill>
                <a:cs typeface="Helvetica"/>
                <a:sym typeface="Calibri" pitchFamily="34" charset="0"/>
              </a:rPr>
              <a:t>A countercyclical fiscal policy aimed at boosting aggregate demand and economic growth</a:t>
            </a:r>
            <a:endParaRPr lang="en-US" altLang="en-US" sz="1800" dirty="0">
              <a:solidFill>
                <a:srgbClr val="000000"/>
              </a:solidFill>
              <a:cs typeface="Helvetica"/>
              <a:sym typeface="Calibri" pitchFamily="34" charset="0"/>
            </a:endParaRPr>
          </a:p>
          <a:p>
            <a:pPr marL="342900" lvl="1" indent="-342900" defTabSz="914196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 smtClean="0">
                <a:solidFill>
                  <a:srgbClr val="000000"/>
                </a:solidFill>
                <a:cs typeface="Helvetica"/>
                <a:sym typeface="Calibri" pitchFamily="34" charset="0"/>
              </a:rPr>
              <a:t>Nigeria’s </a:t>
            </a: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intersectoral linkages are weak and tenuous </a:t>
            </a:r>
          </a:p>
          <a:p>
            <a:pPr marL="800100" lvl="2" indent="-342900" defTabSz="914196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Production	    Processing                Markets	</a:t>
            </a:r>
            <a:r>
              <a:rPr lang="en-US" altLang="en-US" sz="14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 </a:t>
            </a:r>
          </a:p>
          <a:p>
            <a:pPr marL="342900" lvl="1" indent="-342900" defTabSz="914196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Increased infrastructure </a:t>
            </a:r>
            <a:r>
              <a:rPr lang="en-US" altLang="en-US" sz="1800" dirty="0" smtClean="0">
                <a:solidFill>
                  <a:srgbClr val="000000"/>
                </a:solidFill>
                <a:cs typeface="Helvetica"/>
                <a:sym typeface="Calibri" pitchFamily="34" charset="0"/>
              </a:rPr>
              <a:t>spend </a:t>
            </a: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will strengthen intersectoral linkages </a:t>
            </a:r>
          </a:p>
          <a:p>
            <a:pPr marL="342900" lvl="1" indent="-342900" defTabSz="914196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Improved linkages will buoy output and reduce inflation</a:t>
            </a:r>
          </a:p>
          <a:p>
            <a:pPr marL="342900" lvl="1" indent="-342900" defTabSz="914196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Leading to a virtuous cycle of </a:t>
            </a:r>
            <a:r>
              <a:rPr lang="en-US" altLang="en-US" sz="1800" dirty="0" smtClean="0">
                <a:solidFill>
                  <a:srgbClr val="000000"/>
                </a:solidFill>
                <a:cs typeface="Helvetica"/>
                <a:sym typeface="Calibri" pitchFamily="34" charset="0"/>
              </a:rPr>
              <a:t>prosperity</a:t>
            </a:r>
            <a:endParaRPr lang="en-US" altLang="en-US" sz="1800" dirty="0">
              <a:solidFill>
                <a:srgbClr val="000000"/>
              </a:solidFill>
              <a:cs typeface="Helvetica"/>
              <a:sym typeface="Calibri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8C5C751-BC85-6419-FB59-286E79832655}"/>
              </a:ext>
            </a:extLst>
          </p:cNvPr>
          <p:cNvSpPr/>
          <p:nvPr/>
        </p:nvSpPr>
        <p:spPr>
          <a:xfrm>
            <a:off x="2954215" y="3412045"/>
            <a:ext cx="576775" cy="154744"/>
          </a:xfrm>
          <a:prstGeom prst="rightArrow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NG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0227CE9-27B2-7239-17B2-2EF77A81F00A}"/>
              </a:ext>
            </a:extLst>
          </p:cNvPr>
          <p:cNvSpPr/>
          <p:nvPr/>
        </p:nvSpPr>
        <p:spPr>
          <a:xfrm>
            <a:off x="5118295" y="3412045"/>
            <a:ext cx="576775" cy="154744"/>
          </a:xfrm>
          <a:prstGeom prst="rightArrow">
            <a:avLst/>
          </a:prstGeom>
          <a:solidFill>
            <a:schemeClr val="accent6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NG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4406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28" y="270707"/>
            <a:ext cx="11217813" cy="608020"/>
          </a:xfrm>
          <a:ln w="12700">
            <a:miter lim="400000"/>
          </a:ln>
        </p:spPr>
        <p:txBody>
          <a:bodyPr lIns="45718" tIns="45718" rIns="45718" bIns="45718" anchor="b">
            <a:normAutofit/>
          </a:bodyPr>
          <a:lstStyle/>
          <a:p>
            <a:pPr lvl="1"/>
            <a:r>
              <a:rPr lang="en-GB" altLang="en-US" dirty="0">
                <a:sym typeface="Balthazar"/>
              </a:rPr>
              <a:t>SUMMARY &amp; CONCLUSION</a:t>
            </a:r>
            <a:endParaRPr lang="x-none" altLang="en-US" dirty="0">
              <a:sym typeface="Balthazar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461504" y="998535"/>
            <a:ext cx="11586459" cy="5588758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Nigeria will remain more integrated with the </a:t>
            </a:r>
            <a:r>
              <a:rPr lang="en-US" altLang="en-US" sz="1800" dirty="0" smtClean="0">
                <a:solidFill>
                  <a:srgbClr val="000000"/>
                </a:solidFill>
                <a:cs typeface="Helvetica"/>
                <a:sym typeface="Calibri" pitchFamily="34" charset="0"/>
              </a:rPr>
              <a:t>global </a:t>
            </a: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and </a:t>
            </a:r>
            <a:r>
              <a:rPr lang="en-US" altLang="en-US" sz="1800" dirty="0" smtClean="0">
                <a:solidFill>
                  <a:srgbClr val="000000"/>
                </a:solidFill>
                <a:cs typeface="Helvetica"/>
                <a:sym typeface="Calibri" pitchFamily="34" charset="0"/>
              </a:rPr>
              <a:t>regional economy</a:t>
            </a:r>
            <a:endParaRPr lang="en-US" altLang="en-US" sz="1800" dirty="0">
              <a:solidFill>
                <a:srgbClr val="000000"/>
              </a:solidFill>
              <a:cs typeface="Helvetica"/>
              <a:sym typeface="Calibri" pitchFamily="34" charset="0"/>
            </a:endParaRPr>
          </a:p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Nigeria will be vulnerable to exogenous shocks especially global oil prices and supply chain shocks</a:t>
            </a:r>
          </a:p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Nigeria will also need to come to terms with its domestic and external debt situation</a:t>
            </a:r>
          </a:p>
          <a:p>
            <a:pPr marL="800100" lvl="2" indent="-342900" defTabSz="914196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Expected to begin talks with the IMF and reschedule its external debt</a:t>
            </a:r>
          </a:p>
          <a:p>
            <a:pPr marL="342900" lvl="1" indent="-342900" defTabSz="914196" fontAlgn="base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There are lags between policies, the initial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impact,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and the final impact</a:t>
            </a:r>
          </a:p>
          <a:p>
            <a:pPr marL="800100" lvl="2" indent="-342900" defTabSz="914196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H1’24 – </a:t>
            </a:r>
            <a:r>
              <a:rPr kumimoji="0" lang="en-US" alt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Deci</a:t>
            </a:r>
            <a:r>
              <a:rPr lang="en-US" altLang="en-US" sz="1700" b="1" i="1" dirty="0" err="1">
                <a:solidFill>
                  <a:srgbClr val="000000"/>
                </a:solidFill>
                <a:cs typeface="Helvetica"/>
                <a:sym typeface="Calibri" pitchFamily="34" charset="0"/>
              </a:rPr>
              <a:t>sion</a:t>
            </a:r>
            <a:r>
              <a:rPr lang="en-US" altLang="en-US" sz="1700" b="1" i="1" dirty="0">
                <a:solidFill>
                  <a:srgbClr val="000000"/>
                </a:solidFill>
                <a:cs typeface="Helvetica"/>
                <a:sym typeface="Calibri" pitchFamily="34" charset="0"/>
              </a:rPr>
              <a:t> making</a:t>
            </a:r>
          </a:p>
          <a:p>
            <a:pPr marL="800100" lvl="2" indent="-342900" defTabSz="914196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kumimoji="0" lang="en-US" altLang="en-US" sz="17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H2’24 – </a:t>
            </a:r>
            <a:r>
              <a:rPr lang="en-US" altLang="en-US" sz="1700" b="1" i="1" dirty="0">
                <a:solidFill>
                  <a:srgbClr val="000000"/>
                </a:solidFill>
                <a:cs typeface="Helvetica"/>
                <a:sym typeface="Calibri" pitchFamily="34" charset="0"/>
              </a:rPr>
              <a:t>Policy implementation</a:t>
            </a:r>
          </a:p>
          <a:p>
            <a:pPr marL="800100" lvl="2" indent="-342900" defTabSz="914196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kumimoji="0" lang="en-US" altLang="en-US" sz="17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Helvetica"/>
                <a:sym typeface="Calibri" pitchFamily="34" charset="0"/>
              </a:rPr>
              <a:t>H1’2</a:t>
            </a:r>
            <a:r>
              <a:rPr lang="en-US" altLang="en-US" sz="17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5 – </a:t>
            </a:r>
            <a:r>
              <a:rPr lang="en-US" altLang="en-US" sz="1700" b="1" i="1" dirty="0">
                <a:solidFill>
                  <a:srgbClr val="000000"/>
                </a:solidFill>
                <a:cs typeface="Helvetica"/>
                <a:sym typeface="Calibri" pitchFamily="34" charset="0"/>
              </a:rPr>
              <a:t>Results</a:t>
            </a:r>
            <a:r>
              <a:rPr lang="en-US" altLang="en-US" sz="17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(e</a:t>
            </a:r>
            <a:r>
              <a:rPr lang="en-US" altLang="en-US" sz="1700" i="1" dirty="0">
                <a:solidFill>
                  <a:srgbClr val="000000"/>
                </a:solidFill>
                <a:cs typeface="Helvetica"/>
                <a:sym typeface="Calibri" pitchFamily="34" charset="0"/>
              </a:rPr>
              <a:t>conomic takeoff)</a:t>
            </a:r>
          </a:p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Policy reforms without institutional reforms will only make things worse</a:t>
            </a:r>
          </a:p>
          <a:p>
            <a:pPr marL="0" marR="0" lvl="1" indent="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None/>
              <a:tabLst>
                <a:tab pos="114286" algn="l"/>
                <a:tab pos="241271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Helvetica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86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28" y="270707"/>
            <a:ext cx="11217813" cy="608020"/>
          </a:xfrm>
          <a:ln w="12700">
            <a:miter lim="400000"/>
          </a:ln>
        </p:spPr>
        <p:txBody>
          <a:bodyPr lIns="45718" tIns="45718" rIns="45718" bIns="45718" anchor="b">
            <a:normAutofit/>
          </a:bodyPr>
          <a:lstStyle/>
          <a:p>
            <a:pPr lvl="1"/>
            <a:r>
              <a:rPr lang="en-GB" altLang="en-US" dirty="0">
                <a:sym typeface="Balthazar"/>
              </a:rPr>
              <a:t>SUMMARY &amp; CONCLUSION</a:t>
            </a:r>
            <a:endParaRPr lang="x-none" altLang="en-US" dirty="0">
              <a:sym typeface="Balthazar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461504" y="1097009"/>
            <a:ext cx="11586459" cy="3095163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Economy is stratified into 5 different levels</a:t>
            </a:r>
          </a:p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endParaRPr lang="en-US" altLang="en-US" sz="1800" dirty="0">
              <a:solidFill>
                <a:srgbClr val="000000"/>
              </a:solidFill>
              <a:cs typeface="Helvetica"/>
              <a:sym typeface="Calibri" pitchFamily="34" charset="0"/>
            </a:endParaRPr>
          </a:p>
          <a:p>
            <a:pPr marL="342900" lvl="1" indent="-342900" defTabSz="914196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First beneficiary – Government </a:t>
            </a:r>
            <a:r>
              <a:rPr lang="en-US" altLang="en-US" sz="1600" i="1" dirty="0">
                <a:solidFill>
                  <a:srgbClr val="000000"/>
                </a:solidFill>
                <a:cs typeface="Helvetica"/>
                <a:sym typeface="Calibri" pitchFamily="34" charset="0"/>
              </a:rPr>
              <a:t>(Shift of revenue from consumers to the government)</a:t>
            </a:r>
          </a:p>
          <a:p>
            <a:pPr marL="342900" lvl="1" indent="-342900" defTabSz="914196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Second beneficiary – Multinationals &amp; Conglomerate </a:t>
            </a:r>
            <a:r>
              <a:rPr lang="en-US" altLang="en-US" sz="1600" i="1" dirty="0">
                <a:solidFill>
                  <a:srgbClr val="000000"/>
                </a:solidFill>
                <a:cs typeface="Helvetica"/>
                <a:sym typeface="Calibri" pitchFamily="34" charset="0"/>
              </a:rPr>
              <a:t>(increased investment)</a:t>
            </a:r>
          </a:p>
          <a:p>
            <a:pPr marL="342900" lvl="1" indent="-342900" defTabSz="914196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tabLst>
                <a:tab pos="114286" algn="l"/>
                <a:tab pos="241271" algn="l"/>
              </a:tabLst>
              <a:defRPr/>
            </a:pPr>
            <a:r>
              <a:rPr lang="en-US" altLang="en-US" sz="1800" dirty="0">
                <a:solidFill>
                  <a:srgbClr val="000000"/>
                </a:solidFill>
                <a:cs typeface="Helvetica"/>
                <a:sym typeface="Calibri" pitchFamily="34" charset="0"/>
              </a:rPr>
              <a:t>Third beneficiary – Commercials &amp; SME’s and retail</a:t>
            </a:r>
          </a:p>
          <a:p>
            <a:pPr marL="342900" marR="0" lvl="1" indent="-342900" algn="l" defTabSz="914196" rtl="0" eaLnBrk="1" fontAlgn="base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rgbClr val="C9B02A"/>
              </a:buClr>
              <a:buSzPct val="100000"/>
              <a:buFont typeface="Arial" panose="020B0604020202020204" pitchFamily="34" charset="0"/>
              <a:buChar char="•"/>
              <a:tabLst>
                <a:tab pos="114286" algn="l"/>
                <a:tab pos="241271" algn="l"/>
              </a:tabLst>
              <a:defRPr/>
            </a:pPr>
            <a:endParaRPr lang="en-US" altLang="en-US" sz="1800" dirty="0">
              <a:solidFill>
                <a:srgbClr val="000000"/>
              </a:solidFill>
              <a:cs typeface="Helvetica"/>
              <a:sym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0A196-423E-EB1B-3856-331711CD7B30}"/>
              </a:ext>
            </a:extLst>
          </p:cNvPr>
          <p:cNvSpPr txBox="1"/>
          <p:nvPr/>
        </p:nvSpPr>
        <p:spPr>
          <a:xfrm>
            <a:off x="886264" y="1964885"/>
            <a:ext cx="1519311" cy="35393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Calibri" panose="020F0502020204030204"/>
              </a:rPr>
              <a:t>Government</a:t>
            </a:r>
            <a:endParaRPr kumimoji="0" lang="en-NG" sz="17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FAF46-D162-8EF4-5A4E-ED972A003BE3}"/>
              </a:ext>
            </a:extLst>
          </p:cNvPr>
          <p:cNvSpPr txBox="1"/>
          <p:nvPr/>
        </p:nvSpPr>
        <p:spPr>
          <a:xfrm>
            <a:off x="2748100" y="1961368"/>
            <a:ext cx="1697291" cy="35393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Calibri" panose="020F0502020204030204"/>
              </a:rPr>
              <a:t>Multinationals</a:t>
            </a:r>
            <a:endParaRPr kumimoji="0" lang="en-NG" sz="17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38EEC-A915-A78A-98BC-458C60A719A1}"/>
              </a:ext>
            </a:extLst>
          </p:cNvPr>
          <p:cNvSpPr txBox="1"/>
          <p:nvPr/>
        </p:nvSpPr>
        <p:spPr>
          <a:xfrm>
            <a:off x="4787916" y="1961367"/>
            <a:ext cx="1697291" cy="35393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Calibri" panose="020F0502020204030204"/>
              </a:rPr>
              <a:t>Conglomerate</a:t>
            </a:r>
            <a:endParaRPr kumimoji="0" lang="en-NG" sz="17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F9213-7F69-9F2D-A26E-939402B9D9B7}"/>
              </a:ext>
            </a:extLst>
          </p:cNvPr>
          <p:cNvSpPr txBox="1"/>
          <p:nvPr/>
        </p:nvSpPr>
        <p:spPr>
          <a:xfrm>
            <a:off x="6827732" y="1961366"/>
            <a:ext cx="1697291" cy="35393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7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+mj-ea"/>
                <a:cs typeface="+mj-cs"/>
                <a:sym typeface="Calibri" panose="020F0502020204030204"/>
              </a:rPr>
              <a:t>Commercials</a:t>
            </a:r>
            <a:endParaRPr kumimoji="0" lang="en-NG" sz="17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82ADC-94E5-9517-ED34-06832D301446}"/>
              </a:ext>
            </a:extLst>
          </p:cNvPr>
          <p:cNvSpPr txBox="1"/>
          <p:nvPr/>
        </p:nvSpPr>
        <p:spPr>
          <a:xfrm>
            <a:off x="8867547" y="1961366"/>
            <a:ext cx="1697291" cy="35393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700" b="1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  <a:sym typeface="Calibri" panose="020F0502020204030204"/>
              </a:rPr>
              <a:t>SME’s &amp; retail</a:t>
            </a:r>
            <a:endParaRPr kumimoji="0" lang="en-NG" sz="17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+mj-ea"/>
              <a:cs typeface="+mj-cs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3412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452219-785E-4657-C5F4-A53FEF2EB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0326" y="1679216"/>
            <a:ext cx="4786877" cy="151831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35CD3A-9896-7953-C82D-AAE87F6124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15" r="415"/>
          <a:stretch/>
        </p:blipFill>
        <p:spPr>
          <a:xfrm>
            <a:off x="-29499" y="-2236"/>
            <a:ext cx="6814124" cy="6871095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8DFC8D-4AE6-170E-C27A-DA97EBD7DC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966C9E-A9A2-BF8C-EDCB-B7F6AE51C425}"/>
                </a:ext>
              </a:extLst>
            </p:cNvPr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3BC35A-F255-48AA-48B8-D6561A6FAB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9704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2A9342-B798-5C1F-3F38-5D60A878F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89948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6B8991-9702-05DB-1156-EEC74E41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2" y="278018"/>
            <a:ext cx="11248179" cy="608020"/>
          </a:xfrm>
        </p:spPr>
        <p:txBody>
          <a:bodyPr>
            <a:normAutofit/>
          </a:bodyPr>
          <a:lstStyle/>
          <a:p>
            <a:r>
              <a:rPr lang="en-GB" altLang="en-US" dirty="0">
                <a:sym typeface="Balthazar"/>
              </a:rPr>
              <a:t>WHAT IS ECONOMIC </a:t>
            </a:r>
            <a:r>
              <a:rPr lang="en-GB" altLang="en-US" dirty="0">
                <a:sym typeface="Balthazar"/>
              </a:rPr>
              <a:t>RESILIENCE?</a:t>
            </a:r>
            <a:endParaRPr lang="en-NG" dirty="0"/>
          </a:p>
        </p:txBody>
      </p:sp>
      <p:sp>
        <p:nvSpPr>
          <p:cNvPr id="15" name="TextBox 14"/>
          <p:cNvSpPr txBox="1"/>
          <p:nvPr/>
        </p:nvSpPr>
        <p:spPr>
          <a:xfrm>
            <a:off x="120407" y="1039354"/>
            <a:ext cx="3728262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Policy-induced ability of an economy to withstand or recover from the effects of shocks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4996" y="1517009"/>
            <a:ext cx="383744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A community’s ability to foresee, adapt to, and leverage changing conditions to their advantage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58767" y="1824184"/>
            <a:ext cx="4233233" cy="24468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Economic resilience has 3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attributes: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Futura Medium" panose="020B0602020204020303" pitchFamily="34" charset="-79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The ability to recover quickly from a shock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The ability to withstand a shock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The ability to avoid a shock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78925" y="2811439"/>
            <a:ext cx="0" cy="1337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20686" y="3293817"/>
            <a:ext cx="0" cy="1337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035652" y="4462734"/>
            <a:ext cx="0" cy="778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318" y="4286396"/>
            <a:ext cx="27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United Nations University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1983" y="4790881"/>
            <a:ext cx="431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National Association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1886" y="5365963"/>
            <a:ext cx="4667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U.S. Economic Development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27614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6B8991-9702-05DB-1156-EEC74E41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2" y="278018"/>
            <a:ext cx="11248179" cy="608020"/>
          </a:xfrm>
        </p:spPr>
        <p:txBody>
          <a:bodyPr>
            <a:normAutofit/>
          </a:bodyPr>
          <a:lstStyle/>
          <a:p>
            <a:r>
              <a:rPr lang="en-GB" altLang="en-US" dirty="0">
                <a:sym typeface="Balthazar"/>
              </a:rPr>
              <a:t>ECONOMIC RESILIENCE INDEX</a:t>
            </a:r>
            <a:endParaRPr lang="en-NG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0782" y="1012058"/>
            <a:ext cx="10678465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The economic resilience index covers</a:t>
            </a:r>
            <a:r>
              <a:rPr kumimoji="0" lang="en-US" sz="17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Futura Medium" panose="020B0602020204020303" pitchFamily="34" charset="-79"/>
              </a:rPr>
              <a:t> four broad areas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Futura Medium" panose="020B0602020204020303" pitchFamily="34" charset="-79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910584462"/>
              </p:ext>
            </p:extLst>
          </p:nvPr>
        </p:nvGraphicFramePr>
        <p:xfrm>
          <a:off x="-242443" y="1828800"/>
          <a:ext cx="75167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05767" y="1828800"/>
            <a:ext cx="5076968" cy="38831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20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rgbClr val="000000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There is a positive relationship between macroeconomic stability, social development, and good governance </a:t>
            </a:r>
          </a:p>
          <a:p>
            <a:pPr marL="228600" indent="-228600">
              <a:lnSpc>
                <a:spcPct val="200000"/>
              </a:lnSpc>
              <a:spcBef>
                <a:spcPts val="1000"/>
              </a:spcBef>
              <a:buClr>
                <a:srgbClr val="CAB02C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srgbClr val="000000"/>
                </a:solidFill>
                <a:latin typeface="Century Gothic" panose="020B0502020202020204" pitchFamily="34" charset="0"/>
                <a:cs typeface="Futura Medium" panose="020B0602020204020303" pitchFamily="34" charset="-79"/>
              </a:rPr>
              <a:t>Sweden, Denmark, Netherlands, and Ireland were among the top 10 countries with macroeconomic stability, social development, and good governance</a:t>
            </a:r>
          </a:p>
        </p:txBody>
      </p:sp>
    </p:spTree>
    <p:extLst>
      <p:ext uri="{BB962C8B-B14F-4D97-AF65-F5344CB8AC3E}">
        <p14:creationId xmlns:p14="http://schemas.microsoft.com/office/powerpoint/2010/main" val="80131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6B8991-9702-05DB-1156-EEC74E41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2" y="278018"/>
            <a:ext cx="11248179" cy="608020"/>
          </a:xfrm>
        </p:spPr>
        <p:txBody>
          <a:bodyPr>
            <a:normAutofit/>
          </a:bodyPr>
          <a:lstStyle/>
          <a:p>
            <a:r>
              <a:rPr lang="en-GB" altLang="en-US" dirty="0">
                <a:sym typeface="Balthazar"/>
              </a:rPr>
              <a:t>10 MOST ECONOMICALLY STABLE COUNTRIES </a:t>
            </a:r>
            <a:endParaRPr lang="en-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613" y="2711242"/>
            <a:ext cx="117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Sweden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0.78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1163" y="2713141"/>
            <a:ext cx="1077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Finland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5661" y="2711242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Denmark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0.74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0048" y="2663175"/>
            <a:ext cx="168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Netherlands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0.67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4011" y="2711242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Germany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0.65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613" y="5456717"/>
            <a:ext cx="1029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Austria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0.64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5795" y="5435908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Ireland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0.63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802" y="545433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Belgium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01786" y="5454330"/>
            <a:ext cx="105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Estonia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0.62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59531" y="5454330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France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0.56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88" t="12263" r="491" b="24088"/>
          <a:stretch/>
        </p:blipFill>
        <p:spPr>
          <a:xfrm>
            <a:off x="407010" y="1507319"/>
            <a:ext cx="2186066" cy="977234"/>
          </a:xfrm>
          <a:prstGeom prst="rect">
            <a:avLst/>
          </a:prstGeom>
        </p:spPr>
      </p:pic>
      <p:pic>
        <p:nvPicPr>
          <p:cNvPr id="1026" name="Picture 2" descr="Denmark map city color of country flag. 12177282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61" y="1104381"/>
            <a:ext cx="1307952" cy="1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ushstroke painted flag netherlands Royalty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1258" r="7997" b="24932"/>
          <a:stretch/>
        </p:blipFill>
        <p:spPr bwMode="auto">
          <a:xfrm>
            <a:off x="7880226" y="1370790"/>
            <a:ext cx="1639912" cy="96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many Flag Map Stock Illustration - Download Image Now - Germany, Map, German  Flag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694" y="1104381"/>
            <a:ext cx="1502381" cy="15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Flag Map of Finland (1941—1944).png - Wikiped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2618" b="1357"/>
          <a:stretch/>
        </p:blipFill>
        <p:spPr bwMode="auto">
          <a:xfrm>
            <a:off x="3151163" y="1084909"/>
            <a:ext cx="1140556" cy="15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ag Map of Austria | Free Vector Ma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1" y="3809843"/>
            <a:ext cx="1899463" cy="142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le:Flag-map of Ireland.svg - Wikimedia Comm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97" y="3628698"/>
            <a:ext cx="1228222" cy="17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le:Flag-map of Belgium.svg - Wikimedia Commo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42" y="3889443"/>
            <a:ext cx="1543436" cy="126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3,500+ Flag Of Estonia Stock Photos, Pictures &amp; Royalty-Free Images -  iStock | Nepal flag, Flag of lithuania, Flag of latvi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9200" r="3322" b="19689"/>
          <a:stretch/>
        </p:blipFill>
        <p:spPr bwMode="auto">
          <a:xfrm>
            <a:off x="7860049" y="4077606"/>
            <a:ext cx="1660090" cy="108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6,600+ France Map Flag Stock Photos, Pictures &amp; Royalty-Free Images -  iStock | Swiss map fla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410" y="3715395"/>
            <a:ext cx="1611187" cy="15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2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6B8991-9702-05DB-1156-EEC74E41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2" y="278018"/>
            <a:ext cx="11248179" cy="608020"/>
          </a:xfrm>
        </p:spPr>
        <p:txBody>
          <a:bodyPr>
            <a:normAutofit/>
          </a:bodyPr>
          <a:lstStyle/>
          <a:p>
            <a:r>
              <a:rPr lang="en-GB" dirty="0">
                <a:sym typeface="Balthazar"/>
              </a:rPr>
              <a:t>HDI &amp; GOVERNANCE EFFICIENCY RANKING </a:t>
            </a:r>
            <a:endParaRPr lang="en-NG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096472"/>
              </p:ext>
            </p:extLst>
          </p:nvPr>
        </p:nvGraphicFramePr>
        <p:xfrm>
          <a:off x="570782" y="1538532"/>
          <a:ext cx="492835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786">
                  <a:extLst>
                    <a:ext uri="{9D8B030D-6E8A-4147-A177-3AD203B41FA5}">
                      <a16:colId xmlns:a16="http://schemas.microsoft.com/office/drawing/2014/main" val="395493383"/>
                    </a:ext>
                  </a:extLst>
                </a:gridCol>
                <a:gridCol w="1642786">
                  <a:extLst>
                    <a:ext uri="{9D8B030D-6E8A-4147-A177-3AD203B41FA5}">
                      <a16:colId xmlns:a16="http://schemas.microsoft.com/office/drawing/2014/main" val="3631420390"/>
                    </a:ext>
                  </a:extLst>
                </a:gridCol>
                <a:gridCol w="1642786">
                  <a:extLst>
                    <a:ext uri="{9D8B030D-6E8A-4147-A177-3AD203B41FA5}">
                      <a16:colId xmlns:a16="http://schemas.microsoft.com/office/drawing/2014/main" val="254881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633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950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634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070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Hong Kong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28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444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28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85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Ireland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348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920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Netherlands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0.941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37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Nigeria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162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0.535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0867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316256"/>
              </p:ext>
            </p:extLst>
          </p:nvPr>
        </p:nvGraphicFramePr>
        <p:xfrm>
          <a:off x="5948906" y="1538532"/>
          <a:ext cx="5870055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685">
                  <a:extLst>
                    <a:ext uri="{9D8B030D-6E8A-4147-A177-3AD203B41FA5}">
                      <a16:colId xmlns:a16="http://schemas.microsoft.com/office/drawing/2014/main" val="395493383"/>
                    </a:ext>
                  </a:extLst>
                </a:gridCol>
                <a:gridCol w="1956685">
                  <a:extLst>
                    <a:ext uri="{9D8B030D-6E8A-4147-A177-3AD203B41FA5}">
                      <a16:colId xmlns:a16="http://schemas.microsoft.com/office/drawing/2014/main" val="3631420390"/>
                    </a:ext>
                  </a:extLst>
                </a:gridCol>
                <a:gridCol w="1956685">
                  <a:extLst>
                    <a:ext uri="{9D8B030D-6E8A-4147-A177-3AD203B41FA5}">
                      <a16:colId xmlns:a16="http://schemas.microsoft.com/office/drawing/2014/main" val="254881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633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Estonia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950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Switzerland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634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070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Denmark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28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444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Ireland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28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Luxembourg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85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Netherlands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348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920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New Zealand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70.1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37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Nigeria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162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37.5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0867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46913" y="1012230"/>
            <a:ext cx="2945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latin typeface="Century Gothic" panose="020B0502020202020204" pitchFamily="34" charset="0"/>
              </a:rPr>
              <a:t>HDI RANKING – TOP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8906" y="1012230"/>
            <a:ext cx="5788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  <a:sym typeface="Balthazar"/>
              </a:rPr>
              <a:t>GOVERNANCE EFFICIENCY RANKING – TOP 10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7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9E319FF9-B321-9D4B-AA89-6EFE57293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3" b="3"/>
          <a:stretch/>
        </p:blipFill>
        <p:spPr>
          <a:xfrm flipH="1"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796A2-8F26-3DC2-168F-C05552334B67}"/>
              </a:ext>
            </a:extLst>
          </p:cNvPr>
          <p:cNvSpPr txBox="1"/>
          <p:nvPr/>
        </p:nvSpPr>
        <p:spPr>
          <a:xfrm>
            <a:off x="6574126" y="2028543"/>
            <a:ext cx="49860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Century Gothic" panose="020B0502020202020204" pitchFamily="34" charset="0"/>
                <a:ea typeface="+mj-ea"/>
                <a:cs typeface="+mj-cs"/>
              </a:rPr>
              <a:t>The Nigerian Economy – </a:t>
            </a:r>
            <a:r>
              <a:rPr lang="en-US" sz="4000" b="1" dirty="0">
                <a:solidFill>
                  <a:schemeClr val="accent6"/>
                </a:solidFill>
                <a:latin typeface="Century Gothic" panose="020B0502020202020204" pitchFamily="34" charset="0"/>
                <a:ea typeface="+mj-ea"/>
                <a:cs typeface="+mj-cs"/>
              </a:rPr>
              <a:t>Snapshot Analysis &amp; Inevitable Policy Changes </a:t>
            </a:r>
          </a:p>
        </p:txBody>
      </p:sp>
    </p:spTree>
    <p:extLst>
      <p:ext uri="{BB962C8B-B14F-4D97-AF65-F5344CB8AC3E}">
        <p14:creationId xmlns:p14="http://schemas.microsoft.com/office/powerpoint/2010/main" val="3283765725"/>
      </p:ext>
    </p:extLst>
  </p:cSld>
  <p:clrMapOvr>
    <a:masterClrMapping/>
  </p:clrMapOvr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Wood Template_Win32_AP_v2.potx" id="{B9172EDA-FE51-408A-92F2-9CD3D813CA97}" vid="{185EE45A-9B88-4674-B175-0BCC18C71E9C}"/>
    </a:ext>
  </a:extLst>
</a:theme>
</file>

<file path=ppt/theme/theme10.xml><?xml version="1.0" encoding="utf-8"?>
<a:theme xmlns:a="http://schemas.openxmlformats.org/drawingml/2006/main" name="RetrospectVTI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" id="{B1388269-6A25-4F35-91BE-E59A597AB25F}" vid="{EA621A8F-389C-4766-B7E5-1B2B7E9ADDBF}"/>
    </a:ext>
  </a:extLst>
</a:theme>
</file>

<file path=ppt/theme/theme11.xml><?xml version="1.0" encoding="utf-8"?>
<a:theme xmlns:a="http://schemas.openxmlformats.org/drawingml/2006/main" name="13_Office Theme">
  <a:themeElements>
    <a:clrScheme name="FD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b="1" dirty="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FD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b="1" dirty="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FD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b="1" dirty="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Theme">
  <a:themeElements>
    <a:clrScheme name="FD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b="1" dirty="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Office Theme">
  <a:themeElements>
    <a:clrScheme name="FD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D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b="1" dirty="0" smtClean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3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Century Gothic" panose="020B0502020202020204" pitchFamily="34" charset="0"/>
            <a:ea typeface="+mj-ea"/>
            <a:cs typeface="+mj-cs"/>
            <a:sym typeface="Calibri" panose="020F0502020204030204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3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Century Gothic" panose="020B0502020202020204" pitchFamily="34" charset="0"/>
            <a:ea typeface="+mj-ea"/>
            <a:cs typeface="+mj-cs"/>
            <a:sym typeface="Calibri" panose="020F0502020204030204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7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3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Century Gothic" panose="020B0502020202020204" pitchFamily="34" charset="0"/>
            <a:ea typeface="+mj-ea"/>
            <a:cs typeface="+mj-cs"/>
            <a:sym typeface="Calibri" panose="020F0502020204030204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8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3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Century Gothic" panose="020B0502020202020204" pitchFamily="34" charset="0"/>
            <a:ea typeface="+mj-ea"/>
            <a:cs typeface="+mj-cs"/>
            <a:sym typeface="Calibri" panose="020F0502020204030204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3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latin typeface="Century Gothic" panose="020B0502020202020204" pitchFamily="34" charset="0"/>
            <a:ea typeface="+mj-ea"/>
            <a:cs typeface="+mj-cs"/>
            <a:sym typeface="Calibri" panose="020F0502020204030204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9.xml><?xml version="1.0" encoding="utf-8"?>
<a:theme xmlns:a="http://schemas.openxmlformats.org/drawingml/2006/main" name="2_Office Theme">
  <a:themeElements>
    <a:clrScheme name="FD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2F31"/>
      </a:accent1>
      <a:accent2>
        <a:srgbClr val="C9B02A"/>
      </a:accent2>
      <a:accent3>
        <a:srgbClr val="A5A5A5"/>
      </a:accent3>
      <a:accent4>
        <a:srgbClr val="36656B"/>
      </a:accent4>
      <a:accent5>
        <a:srgbClr val="162E61"/>
      </a:accent5>
      <a:accent6>
        <a:srgbClr val="287A60"/>
      </a:accent6>
      <a:hlink>
        <a:srgbClr val="000000"/>
      </a:hlink>
      <a:folHlink>
        <a:srgbClr val="FF0E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594F112-2C18-4A4B-8670-27820EBCA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71BCEA-BFD4-4A19-A553-5C9F87CB8F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EA95FB-CA08-49B7-ACB3-F9D3CF51D93A}">
  <ds:schemaRefs>
    <ds:schemaRef ds:uri="http://purl.org/dc/elements/1.1/"/>
    <ds:schemaRef ds:uri="http://schemas.microsoft.com/office/2006/metadata/properties"/>
    <ds:schemaRef ds:uri="230e9df3-be65-4c73-a93b-d1236ebd677e"/>
    <ds:schemaRef ds:uri="http://schemas.microsoft.com/sharepoint/v3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71af3243-3dd4-4a8d-8c0d-dd76da1f02a5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Dark wood presentation</Template>
  <TotalTime>5745</TotalTime>
  <Words>2152</Words>
  <Application>Microsoft Office PowerPoint</Application>
  <PresentationFormat>Widescreen</PresentationFormat>
  <Paragraphs>613</Paragraphs>
  <Slides>47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47</vt:i4>
      </vt:variant>
    </vt:vector>
  </HeadingPairs>
  <TitlesOfParts>
    <vt:vector size="83" baseType="lpstr">
      <vt:lpstr>Algerian</vt:lpstr>
      <vt:lpstr>Arial</vt:lpstr>
      <vt:lpstr>Arial Narrow</vt:lpstr>
      <vt:lpstr>Avenir Next LT Pro</vt:lpstr>
      <vt:lpstr>Balthazar</vt:lpstr>
      <vt:lpstr>Bodoni MT</vt:lpstr>
      <vt:lpstr>Calibri</vt:lpstr>
      <vt:lpstr>Calibri Light</vt:lpstr>
      <vt:lpstr>Century Gothic</vt:lpstr>
      <vt:lpstr>Cooper Black</vt:lpstr>
      <vt:lpstr>Corbel</vt:lpstr>
      <vt:lpstr>Courier New</vt:lpstr>
      <vt:lpstr>Dosis Light</vt:lpstr>
      <vt:lpstr>Elephant</vt:lpstr>
      <vt:lpstr>Fira Sans Extra Condensed Medium</vt:lpstr>
      <vt:lpstr>Futura Medium</vt:lpstr>
      <vt:lpstr>Gabriola</vt:lpstr>
      <vt:lpstr>Garamond</vt:lpstr>
      <vt:lpstr>Helvetica</vt:lpstr>
      <vt:lpstr>Open Sans Light</vt:lpstr>
      <vt:lpstr>Wingdings</vt:lpstr>
      <vt:lpstr>Office Theme</vt:lpstr>
      <vt:lpstr>1_Office Theme</vt:lpstr>
      <vt:lpstr>10_Office Theme</vt:lpstr>
      <vt:lpstr>11_Office Theme</vt:lpstr>
      <vt:lpstr>17_Office Theme</vt:lpstr>
      <vt:lpstr>18_Office Theme</vt:lpstr>
      <vt:lpstr>12_Office Theme</vt:lpstr>
      <vt:lpstr>11_Parallax</vt:lpstr>
      <vt:lpstr>2_Office Theme</vt:lpstr>
      <vt:lpstr>RetrospectVTI</vt:lpstr>
      <vt:lpstr>13_Office Theme</vt:lpstr>
      <vt:lpstr>14_Office Theme</vt:lpstr>
      <vt:lpstr>15_Office Theme</vt:lpstr>
      <vt:lpstr>16_Office Theme</vt:lpstr>
      <vt:lpstr>4_Office Theme</vt:lpstr>
      <vt:lpstr>BUILDING ECONOMIC RESILIENCE IN 2024: STRATEGIES FOR A SUSTAINABLE FUTURE</vt:lpstr>
      <vt:lpstr>OUTLINE</vt:lpstr>
      <vt:lpstr>AUDIENCE ANALYSIS </vt:lpstr>
      <vt:lpstr>Concept Definition</vt:lpstr>
      <vt:lpstr>WHAT IS ECONOMIC RESILIENCE?</vt:lpstr>
      <vt:lpstr>ECONOMIC RESILIENCE INDEX</vt:lpstr>
      <vt:lpstr>10 MOST ECONOMICALLY STABLE COUNTRIES </vt:lpstr>
      <vt:lpstr>HDI &amp; GOVERNANCE EFFICIENCY RANKING </vt:lpstr>
      <vt:lpstr>PowerPoint Presentation</vt:lpstr>
      <vt:lpstr>SUSTAINED POSITIVE GROWTH</vt:lpstr>
      <vt:lpstr>SOME SECTORS WILL OUTPERFORM THE NATIONAL AVERAGE</vt:lpstr>
      <vt:lpstr>SOME SECTORS HAVE BEEN IN RECESSION</vt:lpstr>
      <vt:lpstr>KEY MACROECONOMIC CHALLENGES</vt:lpstr>
      <vt:lpstr>SPIRALING INFLATION – APPROACHING 29%</vt:lpstr>
      <vt:lpstr>EXTERNAL SECTOR VULNERABILITY</vt:lpstr>
      <vt:lpstr>PowerPoint Presentation</vt:lpstr>
      <vt:lpstr>PowerPoint Presentation</vt:lpstr>
      <vt:lpstr>WHAT IS THE TRUE VALUE OF THE NAIRA?</vt:lpstr>
      <vt:lpstr>THE WAY FORWARD – INEVITABLE POLICY CHANGES IN 2024 </vt:lpstr>
      <vt:lpstr>PowerPoint Presentation</vt:lpstr>
      <vt:lpstr>POLICY OPTIONS</vt:lpstr>
      <vt:lpstr>POLICY IMPERATIVES</vt:lpstr>
      <vt:lpstr>POLICY CHANGES &amp; MACROECONOMIC IMPACT</vt:lpstr>
      <vt:lpstr>POLICY CHANGES AND IMPACT ON SMEs</vt:lpstr>
      <vt:lpstr>PowerPoint Presentation</vt:lpstr>
      <vt:lpstr>SECTOR SENSITIVITY</vt:lpstr>
      <vt:lpstr>AGRICULTURE SECTOR – IMPACT ANALYSIS</vt:lpstr>
      <vt:lpstr>MANUFACTURING &amp; TRADE SECTOR – IMPACT ANALYSIS</vt:lpstr>
      <vt:lpstr>POLICY CHANGES - MAJOR OPPORTUNITIES </vt:lpstr>
      <vt:lpstr>POLICY CHANGES - MAJOR OPPORTUNITIES </vt:lpstr>
      <vt:lpstr>POLICY CHANGES - MAJOR OPPORTUNITIES </vt:lpstr>
      <vt:lpstr>PowerPoint Presentation</vt:lpstr>
      <vt:lpstr>KEY FISCAL POLICY OBJECTIVES</vt:lpstr>
      <vt:lpstr>2024 APPROPRIATION ACT</vt:lpstr>
      <vt:lpstr>BUDGET CHARACTERISTICS </vt:lpstr>
      <vt:lpstr>2024 BUDGET BREAKDOWN</vt:lpstr>
      <vt:lpstr>TYPES OF BUDGET</vt:lpstr>
      <vt:lpstr>BUDGET IN A PERIOD OF ECONOMIC DOWNTURN </vt:lpstr>
      <vt:lpstr>BUDGET DEFICIT VS GDP GROWTH </vt:lpstr>
      <vt:lpstr>GOALS OF THE 2024 BUDGET – VAGUE TARGETS</vt:lpstr>
      <vt:lpstr>BUDGET ASSUMPTIONS </vt:lpstr>
      <vt:lpstr>BUDGET PERFORMANCE IN THE LAST TWO YEARS </vt:lpstr>
      <vt:lpstr>PowerPoint Presentation</vt:lpstr>
      <vt:lpstr>SUMMARY &amp; CONCLUSION</vt:lpstr>
      <vt:lpstr>SUMMARY &amp; CONCLUSION</vt:lpstr>
      <vt:lpstr>SUMMARY &amp; 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</dc:title>
  <dc:creator>Esther Mayowa</dc:creator>
  <cp:lastModifiedBy>FUNMI</cp:lastModifiedBy>
  <cp:revision>247</cp:revision>
  <cp:lastPrinted>2024-01-16T09:46:49Z</cp:lastPrinted>
  <dcterms:created xsi:type="dcterms:W3CDTF">2023-11-22T12:25:55Z</dcterms:created>
  <dcterms:modified xsi:type="dcterms:W3CDTF">2024-01-16T09:50:19Z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